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6" r:id="rId2"/>
  </p:sldMasterIdLst>
  <p:notesMasterIdLst>
    <p:notesMasterId r:id="rId14"/>
  </p:notesMasterIdLst>
  <p:sldIdLst>
    <p:sldId id="258" r:id="rId3"/>
    <p:sldId id="269" r:id="rId4"/>
    <p:sldId id="259" r:id="rId5"/>
    <p:sldId id="260" r:id="rId6"/>
    <p:sldId id="270" r:id="rId7"/>
    <p:sldId id="271" r:id="rId8"/>
    <p:sldId id="261" r:id="rId9"/>
    <p:sldId id="266" r:id="rId10"/>
    <p:sldId id="272" r:id="rId11"/>
    <p:sldId id="264" r:id="rId12"/>
    <p:sldId id="27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99"/>
    <a:srgbClr val="0000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4" d="100"/>
          <a:sy n="54" d="100"/>
        </p:scale>
        <p:origin x="802" y="2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media/image1.png>
</file>

<file path=ppt/media/image10.jpg>
</file>

<file path=ppt/media/image11.jpg>
</file>

<file path=ppt/media/image11.svg>
</file>

<file path=ppt/media/image2.png>
</file>

<file path=ppt/media/image3.png>
</file>

<file path=ppt/media/image4.png>
</file>

<file path=ppt/media/image5.png>
</file>

<file path=ppt/media/image6.png>
</file>

<file path=ppt/media/image7.png>
</file>

<file path=ppt/media/image7.svg>
</file>

<file path=ppt/media/image8.png>
</file>

<file path=ppt/media/image9.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6CB1D6-DF5D-4CAF-BF0E-68BEAD68573B}" type="datetimeFigureOut">
              <a:rPr lang="en-IN" smtClean="0"/>
              <a:t>27-06-2024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0E9C0A-512A-4A46-B138-64BBF92C2A36}" type="slidenum">
              <a:rPr lang="en-IN" smtClean="0"/>
              <a:t>‹#›</a:t>
            </a:fld>
            <a:endParaRPr lang="en-IN"/>
          </a:p>
        </p:txBody>
      </p:sp>
    </p:spTree>
    <p:extLst>
      <p:ext uri="{BB962C8B-B14F-4D97-AF65-F5344CB8AC3E}">
        <p14:creationId xmlns:p14="http://schemas.microsoft.com/office/powerpoint/2010/main" val="22350078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27b320635f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27b320635f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1910c9cffe2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 name="Google Shape;631;g1910c9cffe2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1910c9cffe2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 name="Google Shape;631;g1910c9cffe2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44195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6" name="Google Shape;53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4280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96888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1910c9cffe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1910c9cffe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3.png"/><Relationship Id="rId1" Type="http://schemas.openxmlformats.org/officeDocument/2006/relationships/slideMaster" Target="../slideMasters/slideMaster2.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slid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20000"/>
          </a:blip>
          <a:stretch>
            <a:fillRect/>
          </a:stretch>
        </p:blipFill>
        <p:spPr>
          <a:xfrm>
            <a:off x="-182931" y="-188968"/>
            <a:ext cx="12557865" cy="7235935"/>
          </a:xfrm>
          <a:prstGeom prst="rect">
            <a:avLst/>
          </a:prstGeom>
          <a:noFill/>
          <a:ln>
            <a:noFill/>
          </a:ln>
        </p:spPr>
      </p:pic>
      <p:sp>
        <p:nvSpPr>
          <p:cNvPr id="10" name="Google Shape;10;p2"/>
          <p:cNvSpPr txBox="1">
            <a:spLocks noGrp="1"/>
          </p:cNvSpPr>
          <p:nvPr>
            <p:ph type="ctrTitle"/>
          </p:nvPr>
        </p:nvSpPr>
        <p:spPr>
          <a:xfrm>
            <a:off x="950967" y="719333"/>
            <a:ext cx="10290000" cy="23284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rgbClr val="191919"/>
              </a:buClr>
              <a:buSzPts val="5200"/>
              <a:buNone/>
              <a:defRPr sz="8000"/>
            </a:lvl1pPr>
            <a:lvl2pPr lvl="1" algn="ctr">
              <a:spcBef>
                <a:spcPts val="0"/>
              </a:spcBef>
              <a:spcAft>
                <a:spcPts val="0"/>
              </a:spcAft>
              <a:buClr>
                <a:srgbClr val="191919"/>
              </a:buClr>
              <a:buSzPts val="5200"/>
              <a:buNone/>
              <a:defRPr sz="6933">
                <a:solidFill>
                  <a:srgbClr val="191919"/>
                </a:solidFill>
              </a:defRPr>
            </a:lvl2pPr>
            <a:lvl3pPr lvl="2" algn="ctr">
              <a:spcBef>
                <a:spcPts val="0"/>
              </a:spcBef>
              <a:spcAft>
                <a:spcPts val="0"/>
              </a:spcAft>
              <a:buClr>
                <a:srgbClr val="191919"/>
              </a:buClr>
              <a:buSzPts val="5200"/>
              <a:buNone/>
              <a:defRPr sz="6933">
                <a:solidFill>
                  <a:srgbClr val="191919"/>
                </a:solidFill>
              </a:defRPr>
            </a:lvl3pPr>
            <a:lvl4pPr lvl="3" algn="ctr">
              <a:spcBef>
                <a:spcPts val="0"/>
              </a:spcBef>
              <a:spcAft>
                <a:spcPts val="0"/>
              </a:spcAft>
              <a:buClr>
                <a:srgbClr val="191919"/>
              </a:buClr>
              <a:buSzPts val="5200"/>
              <a:buNone/>
              <a:defRPr sz="6933">
                <a:solidFill>
                  <a:srgbClr val="191919"/>
                </a:solidFill>
              </a:defRPr>
            </a:lvl4pPr>
            <a:lvl5pPr lvl="4" algn="ctr">
              <a:spcBef>
                <a:spcPts val="0"/>
              </a:spcBef>
              <a:spcAft>
                <a:spcPts val="0"/>
              </a:spcAft>
              <a:buClr>
                <a:srgbClr val="191919"/>
              </a:buClr>
              <a:buSzPts val="5200"/>
              <a:buNone/>
              <a:defRPr sz="6933">
                <a:solidFill>
                  <a:srgbClr val="191919"/>
                </a:solidFill>
              </a:defRPr>
            </a:lvl5pPr>
            <a:lvl6pPr lvl="5" algn="ctr">
              <a:spcBef>
                <a:spcPts val="0"/>
              </a:spcBef>
              <a:spcAft>
                <a:spcPts val="0"/>
              </a:spcAft>
              <a:buClr>
                <a:srgbClr val="191919"/>
              </a:buClr>
              <a:buSzPts val="5200"/>
              <a:buNone/>
              <a:defRPr sz="6933">
                <a:solidFill>
                  <a:srgbClr val="191919"/>
                </a:solidFill>
              </a:defRPr>
            </a:lvl6pPr>
            <a:lvl7pPr lvl="6" algn="ctr">
              <a:spcBef>
                <a:spcPts val="0"/>
              </a:spcBef>
              <a:spcAft>
                <a:spcPts val="0"/>
              </a:spcAft>
              <a:buClr>
                <a:srgbClr val="191919"/>
              </a:buClr>
              <a:buSzPts val="5200"/>
              <a:buNone/>
              <a:defRPr sz="6933">
                <a:solidFill>
                  <a:srgbClr val="191919"/>
                </a:solidFill>
              </a:defRPr>
            </a:lvl7pPr>
            <a:lvl8pPr lvl="7" algn="ctr">
              <a:spcBef>
                <a:spcPts val="0"/>
              </a:spcBef>
              <a:spcAft>
                <a:spcPts val="0"/>
              </a:spcAft>
              <a:buClr>
                <a:srgbClr val="191919"/>
              </a:buClr>
              <a:buSzPts val="5200"/>
              <a:buNone/>
              <a:defRPr sz="6933">
                <a:solidFill>
                  <a:srgbClr val="191919"/>
                </a:solidFill>
              </a:defRPr>
            </a:lvl8pPr>
            <a:lvl9pPr lvl="8" algn="ctr">
              <a:spcBef>
                <a:spcPts val="0"/>
              </a:spcBef>
              <a:spcAft>
                <a:spcPts val="0"/>
              </a:spcAft>
              <a:buClr>
                <a:srgbClr val="191919"/>
              </a:buClr>
              <a:buSzPts val="5200"/>
              <a:buNone/>
              <a:defRPr sz="6933">
                <a:solidFill>
                  <a:srgbClr val="191919"/>
                </a:solidFill>
              </a:defRPr>
            </a:lvl9pPr>
          </a:lstStyle>
          <a:p>
            <a:endParaRPr/>
          </a:p>
        </p:txBody>
      </p:sp>
      <p:sp>
        <p:nvSpPr>
          <p:cNvPr id="11" name="Google Shape;11;p2"/>
          <p:cNvSpPr txBox="1">
            <a:spLocks noGrp="1"/>
          </p:cNvSpPr>
          <p:nvPr>
            <p:ph type="subTitle" idx="1"/>
          </p:nvPr>
        </p:nvSpPr>
        <p:spPr>
          <a:xfrm>
            <a:off x="3076900" y="3047733"/>
            <a:ext cx="6038400" cy="634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2133">
                <a:solidFill>
                  <a:schemeClr val="dk1"/>
                </a:solidFill>
              </a:defRPr>
            </a:lvl1pPr>
            <a:lvl2pPr lvl="1" algn="ctr">
              <a:lnSpc>
                <a:spcPct val="100000"/>
              </a:lnSpc>
              <a:spcBef>
                <a:spcPts val="0"/>
              </a:spcBef>
              <a:spcAft>
                <a:spcPts val="0"/>
              </a:spcAft>
              <a:buSzPts val="1800"/>
              <a:buNone/>
              <a:defRPr sz="2400"/>
            </a:lvl2pPr>
            <a:lvl3pPr lvl="2" algn="ctr">
              <a:lnSpc>
                <a:spcPct val="100000"/>
              </a:lnSpc>
              <a:spcBef>
                <a:spcPts val="0"/>
              </a:spcBef>
              <a:spcAft>
                <a:spcPts val="0"/>
              </a:spcAft>
              <a:buSzPts val="1800"/>
              <a:buNone/>
              <a:defRPr sz="2400"/>
            </a:lvl3pPr>
            <a:lvl4pPr lvl="3" algn="ctr">
              <a:lnSpc>
                <a:spcPct val="100000"/>
              </a:lnSpc>
              <a:spcBef>
                <a:spcPts val="0"/>
              </a:spcBef>
              <a:spcAft>
                <a:spcPts val="0"/>
              </a:spcAft>
              <a:buSzPts val="1800"/>
              <a:buNone/>
              <a:defRPr sz="2400"/>
            </a:lvl4pPr>
            <a:lvl5pPr lvl="4" algn="ctr">
              <a:lnSpc>
                <a:spcPct val="100000"/>
              </a:lnSpc>
              <a:spcBef>
                <a:spcPts val="0"/>
              </a:spcBef>
              <a:spcAft>
                <a:spcPts val="0"/>
              </a:spcAft>
              <a:buSzPts val="1800"/>
              <a:buNone/>
              <a:defRPr sz="2400"/>
            </a:lvl5pPr>
            <a:lvl6pPr lvl="5" algn="ctr">
              <a:lnSpc>
                <a:spcPct val="100000"/>
              </a:lnSpc>
              <a:spcBef>
                <a:spcPts val="0"/>
              </a:spcBef>
              <a:spcAft>
                <a:spcPts val="0"/>
              </a:spcAft>
              <a:buSzPts val="1800"/>
              <a:buNone/>
              <a:defRPr sz="2400"/>
            </a:lvl6pPr>
            <a:lvl7pPr lvl="6" algn="ctr">
              <a:lnSpc>
                <a:spcPct val="100000"/>
              </a:lnSpc>
              <a:spcBef>
                <a:spcPts val="0"/>
              </a:spcBef>
              <a:spcAft>
                <a:spcPts val="0"/>
              </a:spcAft>
              <a:buSzPts val="1800"/>
              <a:buNone/>
              <a:defRPr sz="2400"/>
            </a:lvl7pPr>
            <a:lvl8pPr lvl="7" algn="ctr">
              <a:lnSpc>
                <a:spcPct val="100000"/>
              </a:lnSpc>
              <a:spcBef>
                <a:spcPts val="0"/>
              </a:spcBef>
              <a:spcAft>
                <a:spcPts val="0"/>
              </a:spcAft>
              <a:buSzPts val="1800"/>
              <a:buNone/>
              <a:defRPr sz="2400"/>
            </a:lvl8pPr>
            <a:lvl9pPr lvl="8" algn="ctr">
              <a:lnSpc>
                <a:spcPct val="100000"/>
              </a:lnSpc>
              <a:spcBef>
                <a:spcPts val="0"/>
              </a:spcBef>
              <a:spcAft>
                <a:spcPts val="0"/>
              </a:spcAft>
              <a:buSzPts val="1800"/>
              <a:buNone/>
              <a:defRPr sz="2400"/>
            </a:lvl9pPr>
          </a:lstStyle>
          <a:p>
            <a:endParaRPr/>
          </a:p>
        </p:txBody>
      </p:sp>
    </p:spTree>
    <p:extLst>
      <p:ext uri="{BB962C8B-B14F-4D97-AF65-F5344CB8AC3E}">
        <p14:creationId xmlns:p14="http://schemas.microsoft.com/office/powerpoint/2010/main" val="2883298108"/>
      </p:ext>
    </p:extLst>
  </p:cSld>
  <p:clrMapOvr>
    <a:masterClrMapping/>
  </p:clrMapOvr>
  <p:transition spd="med">
    <p:pull/>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Big number">
  <p:cSld name="Big number">
    <p:spTree>
      <p:nvGrpSpPr>
        <p:cNvPr id="1" name="Shape 138"/>
        <p:cNvGrpSpPr/>
        <p:nvPr/>
      </p:nvGrpSpPr>
      <p:grpSpPr>
        <a:xfrm>
          <a:off x="0" y="0"/>
          <a:ext cx="0" cy="0"/>
          <a:chOff x="0" y="0"/>
          <a:chExt cx="0" cy="0"/>
        </a:xfrm>
      </p:grpSpPr>
      <p:sp>
        <p:nvSpPr>
          <p:cNvPr id="139" name="Google Shape;139;p11"/>
          <p:cNvSpPr txBox="1">
            <a:spLocks noGrp="1"/>
          </p:cNvSpPr>
          <p:nvPr>
            <p:ph type="title" hasCustomPrompt="1"/>
          </p:nvPr>
        </p:nvSpPr>
        <p:spPr>
          <a:xfrm>
            <a:off x="2801100" y="3549467"/>
            <a:ext cx="6590000" cy="14632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8000"/>
            </a:lvl1pPr>
            <a:lvl2pPr lvl="1" algn="ctr">
              <a:spcBef>
                <a:spcPts val="0"/>
              </a:spcBef>
              <a:spcAft>
                <a:spcPts val="0"/>
              </a:spcAft>
              <a:buSzPts val="9600"/>
              <a:buNone/>
              <a:defRPr sz="12800"/>
            </a:lvl2pPr>
            <a:lvl3pPr lvl="2" algn="ctr">
              <a:spcBef>
                <a:spcPts val="0"/>
              </a:spcBef>
              <a:spcAft>
                <a:spcPts val="0"/>
              </a:spcAft>
              <a:buSzPts val="9600"/>
              <a:buNone/>
              <a:defRPr sz="12800"/>
            </a:lvl3pPr>
            <a:lvl4pPr lvl="3" algn="ctr">
              <a:spcBef>
                <a:spcPts val="0"/>
              </a:spcBef>
              <a:spcAft>
                <a:spcPts val="0"/>
              </a:spcAft>
              <a:buSzPts val="9600"/>
              <a:buNone/>
              <a:defRPr sz="12800"/>
            </a:lvl4pPr>
            <a:lvl5pPr lvl="4" algn="ctr">
              <a:spcBef>
                <a:spcPts val="0"/>
              </a:spcBef>
              <a:spcAft>
                <a:spcPts val="0"/>
              </a:spcAft>
              <a:buSzPts val="9600"/>
              <a:buNone/>
              <a:defRPr sz="12800"/>
            </a:lvl5pPr>
            <a:lvl6pPr lvl="5" algn="ctr">
              <a:spcBef>
                <a:spcPts val="0"/>
              </a:spcBef>
              <a:spcAft>
                <a:spcPts val="0"/>
              </a:spcAft>
              <a:buSzPts val="9600"/>
              <a:buNone/>
              <a:defRPr sz="12800"/>
            </a:lvl6pPr>
            <a:lvl7pPr lvl="6" algn="ctr">
              <a:spcBef>
                <a:spcPts val="0"/>
              </a:spcBef>
              <a:spcAft>
                <a:spcPts val="0"/>
              </a:spcAft>
              <a:buSzPts val="9600"/>
              <a:buNone/>
              <a:defRPr sz="12800"/>
            </a:lvl7pPr>
            <a:lvl8pPr lvl="7" algn="ctr">
              <a:spcBef>
                <a:spcPts val="0"/>
              </a:spcBef>
              <a:spcAft>
                <a:spcPts val="0"/>
              </a:spcAft>
              <a:buSzPts val="9600"/>
              <a:buNone/>
              <a:defRPr sz="12800"/>
            </a:lvl8pPr>
            <a:lvl9pPr lvl="8" algn="ctr">
              <a:spcBef>
                <a:spcPts val="0"/>
              </a:spcBef>
              <a:spcAft>
                <a:spcPts val="0"/>
              </a:spcAft>
              <a:buSzPts val="9600"/>
              <a:buNone/>
              <a:defRPr sz="12800"/>
            </a:lvl9pPr>
          </a:lstStyle>
          <a:p>
            <a:r>
              <a:t>xx%</a:t>
            </a:r>
          </a:p>
        </p:txBody>
      </p:sp>
      <p:sp>
        <p:nvSpPr>
          <p:cNvPr id="140" name="Google Shape;140;p11"/>
          <p:cNvSpPr txBox="1">
            <a:spLocks noGrp="1"/>
          </p:cNvSpPr>
          <p:nvPr>
            <p:ph type="subTitle" idx="1"/>
          </p:nvPr>
        </p:nvSpPr>
        <p:spPr>
          <a:xfrm>
            <a:off x="2801100" y="4866267"/>
            <a:ext cx="6590000" cy="66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2133"/>
              </a:spcBef>
              <a:spcAft>
                <a:spcPts val="0"/>
              </a:spcAft>
              <a:buSzPts val="1600"/>
              <a:buNone/>
              <a:defRPr sz="2133"/>
            </a:lvl3pPr>
            <a:lvl4pPr lvl="3" algn="ctr" rtl="0">
              <a:lnSpc>
                <a:spcPct val="100000"/>
              </a:lnSpc>
              <a:spcBef>
                <a:spcPts val="2133"/>
              </a:spcBef>
              <a:spcAft>
                <a:spcPts val="0"/>
              </a:spcAft>
              <a:buSzPts val="1600"/>
              <a:buNone/>
              <a:defRPr sz="2133"/>
            </a:lvl4pPr>
            <a:lvl5pPr lvl="4" algn="ctr" rtl="0">
              <a:lnSpc>
                <a:spcPct val="100000"/>
              </a:lnSpc>
              <a:spcBef>
                <a:spcPts val="2133"/>
              </a:spcBef>
              <a:spcAft>
                <a:spcPts val="0"/>
              </a:spcAft>
              <a:buSzPts val="1600"/>
              <a:buNone/>
              <a:defRPr sz="2133"/>
            </a:lvl5pPr>
            <a:lvl6pPr lvl="5" algn="ctr" rtl="0">
              <a:lnSpc>
                <a:spcPct val="100000"/>
              </a:lnSpc>
              <a:spcBef>
                <a:spcPts val="2133"/>
              </a:spcBef>
              <a:spcAft>
                <a:spcPts val="0"/>
              </a:spcAft>
              <a:buSzPts val="1600"/>
              <a:buNone/>
              <a:defRPr sz="2133"/>
            </a:lvl6pPr>
            <a:lvl7pPr lvl="6" algn="ctr" rtl="0">
              <a:lnSpc>
                <a:spcPct val="100000"/>
              </a:lnSpc>
              <a:spcBef>
                <a:spcPts val="2133"/>
              </a:spcBef>
              <a:spcAft>
                <a:spcPts val="0"/>
              </a:spcAft>
              <a:buSzPts val="1600"/>
              <a:buNone/>
              <a:defRPr sz="2133"/>
            </a:lvl7pPr>
            <a:lvl8pPr lvl="7" algn="ctr" rtl="0">
              <a:lnSpc>
                <a:spcPct val="100000"/>
              </a:lnSpc>
              <a:spcBef>
                <a:spcPts val="2133"/>
              </a:spcBef>
              <a:spcAft>
                <a:spcPts val="0"/>
              </a:spcAft>
              <a:buSzPts val="1600"/>
              <a:buNone/>
              <a:defRPr sz="2133"/>
            </a:lvl8pPr>
            <a:lvl9pPr lvl="8" algn="ctr" rtl="0">
              <a:lnSpc>
                <a:spcPct val="100000"/>
              </a:lnSpc>
              <a:spcBef>
                <a:spcPts val="2133"/>
              </a:spcBef>
              <a:spcAft>
                <a:spcPts val="2133"/>
              </a:spcAft>
              <a:buSzPts val="1600"/>
              <a:buNone/>
              <a:defRPr sz="2133"/>
            </a:lvl9pPr>
          </a:lstStyle>
          <a:p>
            <a:endParaRPr/>
          </a:p>
        </p:txBody>
      </p:sp>
      <p:pic>
        <p:nvPicPr>
          <p:cNvPr id="141" name="Google Shape;141;p11"/>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Tree>
    <p:extLst>
      <p:ext uri="{BB962C8B-B14F-4D97-AF65-F5344CB8AC3E}">
        <p14:creationId xmlns:p14="http://schemas.microsoft.com/office/powerpoint/2010/main" val="1867502507"/>
      </p:ext>
    </p:extLst>
  </p:cSld>
  <p:clrMapOvr>
    <a:masterClrMapping/>
  </p:clrMapOvr>
  <p:transition spd="med">
    <p:pull/>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142"/>
        <p:cNvGrpSpPr/>
        <p:nvPr/>
      </p:nvGrpSpPr>
      <p:grpSpPr>
        <a:xfrm>
          <a:off x="0" y="0"/>
          <a:ext cx="0" cy="0"/>
          <a:chOff x="0" y="0"/>
          <a:chExt cx="0" cy="0"/>
        </a:xfrm>
      </p:grpSpPr>
    </p:spTree>
    <p:extLst>
      <p:ext uri="{BB962C8B-B14F-4D97-AF65-F5344CB8AC3E}">
        <p14:creationId xmlns:p14="http://schemas.microsoft.com/office/powerpoint/2010/main" val="633476724"/>
      </p:ext>
    </p:extLst>
  </p:cSld>
  <p:clrMapOvr>
    <a:masterClrMapping/>
  </p:clrMapOvr>
  <p:transition spd="med">
    <p:pull/>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able of contents">
  <p:cSld name="Table of contents">
    <p:spTree>
      <p:nvGrpSpPr>
        <p:cNvPr id="1" name="Shape 143"/>
        <p:cNvGrpSpPr/>
        <p:nvPr/>
      </p:nvGrpSpPr>
      <p:grpSpPr>
        <a:xfrm>
          <a:off x="0" y="0"/>
          <a:ext cx="0" cy="0"/>
          <a:chOff x="0" y="0"/>
          <a:chExt cx="0" cy="0"/>
        </a:xfrm>
      </p:grpSpPr>
      <p:pic>
        <p:nvPicPr>
          <p:cNvPr id="144" name="Google Shape;144;p13"/>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145" name="Google Shape;145;p13"/>
          <p:cNvSpPr txBox="1">
            <a:spLocks noGrp="1"/>
          </p:cNvSpPr>
          <p:nvPr>
            <p:ph type="title"/>
          </p:nvPr>
        </p:nvSpPr>
        <p:spPr>
          <a:xfrm>
            <a:off x="960000" y="719333"/>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6" name="Google Shape;146;p13"/>
          <p:cNvSpPr txBox="1">
            <a:spLocks noGrp="1"/>
          </p:cNvSpPr>
          <p:nvPr>
            <p:ph type="title" idx="2" hasCustomPrompt="1"/>
          </p:nvPr>
        </p:nvSpPr>
        <p:spPr>
          <a:xfrm>
            <a:off x="1142283" y="2421544"/>
            <a:ext cx="979600" cy="60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47" name="Google Shape;147;p13"/>
          <p:cNvSpPr txBox="1">
            <a:spLocks noGrp="1"/>
          </p:cNvSpPr>
          <p:nvPr>
            <p:ph type="title" idx="3" hasCustomPrompt="1"/>
          </p:nvPr>
        </p:nvSpPr>
        <p:spPr>
          <a:xfrm>
            <a:off x="6110283" y="2421521"/>
            <a:ext cx="979600" cy="60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48" name="Google Shape;148;p13"/>
          <p:cNvSpPr txBox="1">
            <a:spLocks noGrp="1"/>
          </p:cNvSpPr>
          <p:nvPr>
            <p:ph type="title" idx="4" hasCustomPrompt="1"/>
          </p:nvPr>
        </p:nvSpPr>
        <p:spPr>
          <a:xfrm>
            <a:off x="1142283" y="3335944"/>
            <a:ext cx="979600" cy="60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49" name="Google Shape;149;p13"/>
          <p:cNvSpPr txBox="1">
            <a:spLocks noGrp="1"/>
          </p:cNvSpPr>
          <p:nvPr>
            <p:ph type="title" idx="5" hasCustomPrompt="1"/>
          </p:nvPr>
        </p:nvSpPr>
        <p:spPr>
          <a:xfrm>
            <a:off x="6110283" y="3335921"/>
            <a:ext cx="979600" cy="60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50" name="Google Shape;150;p13"/>
          <p:cNvSpPr txBox="1">
            <a:spLocks noGrp="1"/>
          </p:cNvSpPr>
          <p:nvPr>
            <p:ph type="title" idx="6" hasCustomPrompt="1"/>
          </p:nvPr>
        </p:nvSpPr>
        <p:spPr>
          <a:xfrm>
            <a:off x="1142283" y="4250344"/>
            <a:ext cx="979600" cy="60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51" name="Google Shape;151;p13"/>
          <p:cNvSpPr txBox="1">
            <a:spLocks noGrp="1"/>
          </p:cNvSpPr>
          <p:nvPr>
            <p:ph type="title" idx="7" hasCustomPrompt="1"/>
          </p:nvPr>
        </p:nvSpPr>
        <p:spPr>
          <a:xfrm>
            <a:off x="6110283" y="4250321"/>
            <a:ext cx="979600" cy="60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52" name="Google Shape;152;p13"/>
          <p:cNvSpPr txBox="1">
            <a:spLocks noGrp="1"/>
          </p:cNvSpPr>
          <p:nvPr>
            <p:ph type="subTitle" idx="1"/>
          </p:nvPr>
        </p:nvSpPr>
        <p:spPr>
          <a:xfrm>
            <a:off x="2528283" y="2421533"/>
            <a:ext cx="3257200" cy="60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153" name="Google Shape;153;p13"/>
          <p:cNvSpPr txBox="1">
            <a:spLocks noGrp="1"/>
          </p:cNvSpPr>
          <p:nvPr>
            <p:ph type="subTitle" idx="8"/>
          </p:nvPr>
        </p:nvSpPr>
        <p:spPr>
          <a:xfrm>
            <a:off x="2528283" y="3335933"/>
            <a:ext cx="3257200" cy="60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154" name="Google Shape;154;p13"/>
          <p:cNvSpPr txBox="1">
            <a:spLocks noGrp="1"/>
          </p:cNvSpPr>
          <p:nvPr>
            <p:ph type="subTitle" idx="9"/>
          </p:nvPr>
        </p:nvSpPr>
        <p:spPr>
          <a:xfrm>
            <a:off x="2528283" y="4250333"/>
            <a:ext cx="3257200" cy="60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155" name="Google Shape;155;p13"/>
          <p:cNvSpPr txBox="1">
            <a:spLocks noGrp="1"/>
          </p:cNvSpPr>
          <p:nvPr>
            <p:ph type="subTitle" idx="13"/>
          </p:nvPr>
        </p:nvSpPr>
        <p:spPr>
          <a:xfrm>
            <a:off x="7792517" y="2421533"/>
            <a:ext cx="3257200" cy="60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156" name="Google Shape;156;p13"/>
          <p:cNvSpPr txBox="1">
            <a:spLocks noGrp="1"/>
          </p:cNvSpPr>
          <p:nvPr>
            <p:ph type="subTitle" idx="14"/>
          </p:nvPr>
        </p:nvSpPr>
        <p:spPr>
          <a:xfrm>
            <a:off x="7792517" y="3335933"/>
            <a:ext cx="3257200" cy="60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157" name="Google Shape;157;p13"/>
          <p:cNvSpPr txBox="1">
            <a:spLocks noGrp="1"/>
          </p:cNvSpPr>
          <p:nvPr>
            <p:ph type="subTitle" idx="15"/>
          </p:nvPr>
        </p:nvSpPr>
        <p:spPr>
          <a:xfrm>
            <a:off x="7792517" y="4250333"/>
            <a:ext cx="3257200" cy="60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grpSp>
        <p:nvGrpSpPr>
          <p:cNvPr id="158" name="Google Shape;158;p13"/>
          <p:cNvGrpSpPr/>
          <p:nvPr/>
        </p:nvGrpSpPr>
        <p:grpSpPr>
          <a:xfrm flipH="1">
            <a:off x="177702" y="-101606"/>
            <a:ext cx="624865" cy="2651227"/>
            <a:chOff x="8522940" y="-76204"/>
            <a:chExt cx="468649" cy="1988420"/>
          </a:xfrm>
        </p:grpSpPr>
        <p:sp>
          <p:nvSpPr>
            <p:cNvPr id="159" name="Google Shape;159;p13"/>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 name="Google Shape;160;p13"/>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 name="Google Shape;161;p13"/>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 name="Google Shape;162;p13"/>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 name="Google Shape;163;p13"/>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 name="Google Shape;164;p13"/>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5" name="Google Shape;165;p13"/>
          <p:cNvGrpSpPr/>
          <p:nvPr/>
        </p:nvGrpSpPr>
        <p:grpSpPr>
          <a:xfrm>
            <a:off x="11404835" y="3770037"/>
            <a:ext cx="685580" cy="3143216"/>
            <a:chOff x="9949864" y="937514"/>
            <a:chExt cx="514185" cy="2357412"/>
          </a:xfrm>
        </p:grpSpPr>
        <p:sp>
          <p:nvSpPr>
            <p:cNvPr id="166" name="Google Shape;166;p13"/>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 name="Google Shape;167;p13"/>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 name="Google Shape;168;p13"/>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 name="Google Shape;169;p13"/>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 name="Google Shape;170;p13"/>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 name="Google Shape;171;p13"/>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685038889"/>
      </p:ext>
    </p:extLst>
  </p:cSld>
  <p:clrMapOvr>
    <a:masterClrMapping/>
  </p:clrMapOvr>
  <p:transition spd="med">
    <p:pull/>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Title only 1">
  <p:cSld name="Title only 1">
    <p:spTree>
      <p:nvGrpSpPr>
        <p:cNvPr id="1" name="Shape 172"/>
        <p:cNvGrpSpPr/>
        <p:nvPr/>
      </p:nvGrpSpPr>
      <p:grpSpPr>
        <a:xfrm>
          <a:off x="0" y="0"/>
          <a:ext cx="0" cy="0"/>
          <a:chOff x="0" y="0"/>
          <a:chExt cx="0" cy="0"/>
        </a:xfrm>
      </p:grpSpPr>
      <p:pic>
        <p:nvPicPr>
          <p:cNvPr id="173" name="Google Shape;173;p14"/>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174" name="Google Shape;174;p14"/>
          <p:cNvSpPr txBox="1">
            <a:spLocks noGrp="1"/>
          </p:cNvSpPr>
          <p:nvPr>
            <p:ph type="title"/>
          </p:nvPr>
        </p:nvSpPr>
        <p:spPr>
          <a:xfrm>
            <a:off x="2795967" y="992884"/>
            <a:ext cx="4028400" cy="6436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000"/>
              <a:buNone/>
              <a:defRPr sz="3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75" name="Google Shape;175;p14"/>
          <p:cNvGrpSpPr/>
          <p:nvPr/>
        </p:nvGrpSpPr>
        <p:grpSpPr>
          <a:xfrm>
            <a:off x="11404835" y="3770037"/>
            <a:ext cx="685580" cy="3143216"/>
            <a:chOff x="9949864" y="937514"/>
            <a:chExt cx="514185" cy="2357412"/>
          </a:xfrm>
        </p:grpSpPr>
        <p:sp>
          <p:nvSpPr>
            <p:cNvPr id="176" name="Google Shape;176;p14"/>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 name="Google Shape;177;p14"/>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 name="Google Shape;178;p14"/>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 name="Google Shape;179;p14"/>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 name="Google Shape;180;p14"/>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1" name="Google Shape;181;p14"/>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63578307"/>
      </p:ext>
    </p:extLst>
  </p:cSld>
  <p:clrMapOvr>
    <a:masterClrMapping/>
  </p:clrMapOvr>
  <p:transition spd="med">
    <p:pull/>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Title only 2">
  <p:cSld name="Title only 2">
    <p:spTree>
      <p:nvGrpSpPr>
        <p:cNvPr id="1" name="Shape 182"/>
        <p:cNvGrpSpPr/>
        <p:nvPr/>
      </p:nvGrpSpPr>
      <p:grpSpPr>
        <a:xfrm>
          <a:off x="0" y="0"/>
          <a:ext cx="0" cy="0"/>
          <a:chOff x="0" y="0"/>
          <a:chExt cx="0" cy="0"/>
        </a:xfrm>
      </p:grpSpPr>
      <p:pic>
        <p:nvPicPr>
          <p:cNvPr id="183" name="Google Shape;183;p15"/>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184" name="Google Shape;184;p15"/>
          <p:cNvSpPr txBox="1">
            <a:spLocks noGrp="1"/>
          </p:cNvSpPr>
          <p:nvPr>
            <p:ph type="title"/>
          </p:nvPr>
        </p:nvSpPr>
        <p:spPr>
          <a:xfrm>
            <a:off x="960000" y="719333"/>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85" name="Google Shape;185;p15"/>
          <p:cNvGrpSpPr/>
          <p:nvPr/>
        </p:nvGrpSpPr>
        <p:grpSpPr>
          <a:xfrm flipH="1">
            <a:off x="177702" y="-101606"/>
            <a:ext cx="624865" cy="2651227"/>
            <a:chOff x="8522940" y="-76204"/>
            <a:chExt cx="468649" cy="1988420"/>
          </a:xfrm>
        </p:grpSpPr>
        <p:sp>
          <p:nvSpPr>
            <p:cNvPr id="186" name="Google Shape;186;p15"/>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7" name="Google Shape;187;p15"/>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 name="Google Shape;188;p15"/>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9" name="Google Shape;189;p15"/>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 name="Google Shape;190;p15"/>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1" name="Google Shape;191;p15"/>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92" name="Google Shape;192;p15"/>
          <p:cNvGrpSpPr/>
          <p:nvPr/>
        </p:nvGrpSpPr>
        <p:grpSpPr>
          <a:xfrm>
            <a:off x="11404835" y="3770037"/>
            <a:ext cx="685580" cy="3143216"/>
            <a:chOff x="9949864" y="937514"/>
            <a:chExt cx="514185" cy="2357412"/>
          </a:xfrm>
        </p:grpSpPr>
        <p:sp>
          <p:nvSpPr>
            <p:cNvPr id="193" name="Google Shape;193;p15"/>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4" name="Google Shape;194;p15"/>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5" name="Google Shape;195;p15"/>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6" name="Google Shape;196;p15"/>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7" name="Google Shape;197;p15"/>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8" name="Google Shape;198;p15"/>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993565133"/>
      </p:ext>
    </p:extLst>
  </p:cSld>
  <p:clrMapOvr>
    <a:masterClrMapping/>
  </p:clrMapOvr>
  <p:transition spd="med">
    <p:pull/>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Title only 3">
  <p:cSld name="Title only 3">
    <p:spTree>
      <p:nvGrpSpPr>
        <p:cNvPr id="1" name="Shape 199"/>
        <p:cNvGrpSpPr/>
        <p:nvPr/>
      </p:nvGrpSpPr>
      <p:grpSpPr>
        <a:xfrm>
          <a:off x="0" y="0"/>
          <a:ext cx="0" cy="0"/>
          <a:chOff x="0" y="0"/>
          <a:chExt cx="0" cy="0"/>
        </a:xfrm>
      </p:grpSpPr>
      <p:pic>
        <p:nvPicPr>
          <p:cNvPr id="200" name="Google Shape;200;p16"/>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201" name="Google Shape;201;p16"/>
          <p:cNvSpPr txBox="1">
            <a:spLocks noGrp="1"/>
          </p:cNvSpPr>
          <p:nvPr>
            <p:ph type="title"/>
          </p:nvPr>
        </p:nvSpPr>
        <p:spPr>
          <a:xfrm>
            <a:off x="960000" y="719333"/>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02" name="Google Shape;202;p16"/>
          <p:cNvGrpSpPr/>
          <p:nvPr/>
        </p:nvGrpSpPr>
        <p:grpSpPr>
          <a:xfrm rot="10800000">
            <a:off x="90806" y="3879540"/>
            <a:ext cx="841495" cy="3212417"/>
            <a:chOff x="8390957" y="-350940"/>
            <a:chExt cx="631121" cy="2409313"/>
          </a:xfrm>
        </p:grpSpPr>
        <p:sp>
          <p:nvSpPr>
            <p:cNvPr id="203" name="Google Shape;203;p16"/>
            <p:cNvSpPr/>
            <p:nvPr/>
          </p:nvSpPr>
          <p:spPr>
            <a:xfrm>
              <a:off x="8488192" y="1951504"/>
              <a:ext cx="107779" cy="106869"/>
            </a:xfrm>
            <a:custGeom>
              <a:avLst/>
              <a:gdLst/>
              <a:ahLst/>
              <a:cxnLst/>
              <a:rect l="l" t="t" r="r" b="b"/>
              <a:pathLst>
                <a:path w="3436" h="3407" extrusionOk="0">
                  <a:moveTo>
                    <a:pt x="1679" y="1"/>
                  </a:moveTo>
                  <a:cubicBezTo>
                    <a:pt x="733" y="1"/>
                    <a:pt x="1" y="779"/>
                    <a:pt x="1" y="1704"/>
                  </a:cubicBezTo>
                  <a:cubicBezTo>
                    <a:pt x="1" y="2646"/>
                    <a:pt x="761" y="3406"/>
                    <a:pt x="1734" y="3406"/>
                  </a:cubicBezTo>
                  <a:cubicBezTo>
                    <a:pt x="2676" y="3406"/>
                    <a:pt x="3436" y="2646"/>
                    <a:pt x="3436" y="1704"/>
                  </a:cubicBezTo>
                  <a:cubicBezTo>
                    <a:pt x="3436" y="762"/>
                    <a:pt x="2676" y="2"/>
                    <a:pt x="1734" y="2"/>
                  </a:cubicBezTo>
                  <a:cubicBezTo>
                    <a:pt x="1715" y="1"/>
                    <a:pt x="1697" y="1"/>
                    <a:pt x="167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4" name="Google Shape;204;p16"/>
            <p:cNvSpPr/>
            <p:nvPr/>
          </p:nvSpPr>
          <p:spPr>
            <a:xfrm>
              <a:off x="8390957" y="-350940"/>
              <a:ext cx="151630" cy="2285436"/>
            </a:xfrm>
            <a:custGeom>
              <a:avLst/>
              <a:gdLst/>
              <a:ahLst/>
              <a:cxnLst/>
              <a:rect l="l" t="t" r="r" b="b"/>
              <a:pathLst>
                <a:path w="4834" h="72860" fill="none" extrusionOk="0">
                  <a:moveTo>
                    <a:pt x="1" y="1"/>
                  </a:moveTo>
                  <a:lnTo>
                    <a:pt x="1" y="23861"/>
                  </a:lnTo>
                  <a:lnTo>
                    <a:pt x="4834" y="28694"/>
                  </a:lnTo>
                  <a:lnTo>
                    <a:pt x="4834" y="72859"/>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5" name="Google Shape;205;p16"/>
            <p:cNvSpPr/>
            <p:nvPr/>
          </p:nvSpPr>
          <p:spPr>
            <a:xfrm>
              <a:off x="8686379" y="-350940"/>
              <a:ext cx="134472" cy="1723864"/>
            </a:xfrm>
            <a:custGeom>
              <a:avLst/>
              <a:gdLst/>
              <a:ahLst/>
              <a:cxnLst/>
              <a:rect l="l" t="t" r="r" b="b"/>
              <a:pathLst>
                <a:path w="4287" h="54957" fill="none" extrusionOk="0">
                  <a:moveTo>
                    <a:pt x="4287" y="1"/>
                  </a:moveTo>
                  <a:lnTo>
                    <a:pt x="4287" y="17235"/>
                  </a:lnTo>
                  <a:lnTo>
                    <a:pt x="1" y="21521"/>
                  </a:lnTo>
                  <a:lnTo>
                    <a:pt x="1" y="54956"/>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6" name="Google Shape;206;p16"/>
            <p:cNvSpPr/>
            <p:nvPr/>
          </p:nvSpPr>
          <p:spPr>
            <a:xfrm>
              <a:off x="8871388" y="-350940"/>
              <a:ext cx="150689" cy="2053756"/>
            </a:xfrm>
            <a:custGeom>
              <a:avLst/>
              <a:gdLst/>
              <a:ahLst/>
              <a:cxnLst/>
              <a:rect l="l" t="t" r="r" b="b"/>
              <a:pathLst>
                <a:path w="4804" h="65474" fill="none" extrusionOk="0">
                  <a:moveTo>
                    <a:pt x="4803" y="1"/>
                  </a:moveTo>
                  <a:lnTo>
                    <a:pt x="4803" y="19515"/>
                  </a:lnTo>
                  <a:lnTo>
                    <a:pt x="1" y="24257"/>
                  </a:lnTo>
                  <a:lnTo>
                    <a:pt x="1" y="65473"/>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7" name="Google Shape;207;p16"/>
            <p:cNvSpPr/>
            <p:nvPr/>
          </p:nvSpPr>
          <p:spPr>
            <a:xfrm>
              <a:off x="8632994" y="1316546"/>
              <a:ext cx="106838" cy="107779"/>
            </a:xfrm>
            <a:custGeom>
              <a:avLst/>
              <a:gdLst/>
              <a:ahLst/>
              <a:cxnLst/>
              <a:rect l="l" t="t" r="r" b="b"/>
              <a:pathLst>
                <a:path w="3406" h="3436" extrusionOk="0">
                  <a:moveTo>
                    <a:pt x="1703" y="1"/>
                  </a:moveTo>
                  <a:cubicBezTo>
                    <a:pt x="761" y="1"/>
                    <a:pt x="1" y="761"/>
                    <a:pt x="1" y="1703"/>
                  </a:cubicBezTo>
                  <a:cubicBezTo>
                    <a:pt x="1" y="2676"/>
                    <a:pt x="761" y="3436"/>
                    <a:pt x="1703" y="3436"/>
                  </a:cubicBezTo>
                  <a:cubicBezTo>
                    <a:pt x="2645" y="3436"/>
                    <a:pt x="3405" y="2676"/>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8" name="Google Shape;208;p16"/>
            <p:cNvSpPr/>
            <p:nvPr/>
          </p:nvSpPr>
          <p:spPr>
            <a:xfrm>
              <a:off x="8818003" y="1646424"/>
              <a:ext cx="107779" cy="107779"/>
            </a:xfrm>
            <a:custGeom>
              <a:avLst/>
              <a:gdLst/>
              <a:ahLst/>
              <a:cxnLst/>
              <a:rect l="l" t="t" r="r" b="b"/>
              <a:pathLst>
                <a:path w="3436" h="3436" extrusionOk="0">
                  <a:moveTo>
                    <a:pt x="1703" y="1"/>
                  </a:moveTo>
                  <a:cubicBezTo>
                    <a:pt x="760" y="1"/>
                    <a:pt x="0" y="761"/>
                    <a:pt x="0" y="1733"/>
                  </a:cubicBezTo>
                  <a:cubicBezTo>
                    <a:pt x="0" y="2676"/>
                    <a:pt x="760" y="3435"/>
                    <a:pt x="1703" y="3435"/>
                  </a:cubicBezTo>
                  <a:cubicBezTo>
                    <a:pt x="2675" y="3435"/>
                    <a:pt x="3435" y="2676"/>
                    <a:pt x="3435" y="1733"/>
                  </a:cubicBezTo>
                  <a:cubicBezTo>
                    <a:pt x="3435" y="761"/>
                    <a:pt x="267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09" name="Google Shape;209;p16"/>
          <p:cNvGrpSpPr/>
          <p:nvPr/>
        </p:nvGrpSpPr>
        <p:grpSpPr>
          <a:xfrm rot="10800000">
            <a:off x="11389432" y="-233956"/>
            <a:ext cx="626745" cy="2574245"/>
            <a:chOff x="152412" y="3212810"/>
            <a:chExt cx="470059" cy="1930684"/>
          </a:xfrm>
        </p:grpSpPr>
        <p:sp>
          <p:nvSpPr>
            <p:cNvPr id="210" name="Google Shape;210;p16"/>
            <p:cNvSpPr/>
            <p:nvPr/>
          </p:nvSpPr>
          <p:spPr>
            <a:xfrm rot="10800000">
              <a:off x="462247" y="3527378"/>
              <a:ext cx="160225" cy="1616116"/>
            </a:xfrm>
            <a:custGeom>
              <a:avLst/>
              <a:gdLst/>
              <a:ahLst/>
              <a:cxnLst/>
              <a:rect l="l" t="t" r="r" b="b"/>
              <a:pathLst>
                <a:path w="5108" h="51522" fill="none" extrusionOk="0">
                  <a:moveTo>
                    <a:pt x="1" y="1"/>
                  </a:moveTo>
                  <a:lnTo>
                    <a:pt x="1" y="23861"/>
                  </a:lnTo>
                  <a:lnTo>
                    <a:pt x="5107" y="28968"/>
                  </a:lnTo>
                  <a:lnTo>
                    <a:pt x="5107" y="5152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1" name="Google Shape;211;p16"/>
            <p:cNvSpPr/>
            <p:nvPr/>
          </p:nvSpPr>
          <p:spPr>
            <a:xfrm rot="10800000">
              <a:off x="360247" y="4464690"/>
              <a:ext cx="93475" cy="670292"/>
            </a:xfrm>
            <a:custGeom>
              <a:avLst/>
              <a:gdLst/>
              <a:ahLst/>
              <a:cxnLst/>
              <a:rect l="l" t="t" r="r" b="b"/>
              <a:pathLst>
                <a:path w="2980" h="21369" fill="none" extrusionOk="0">
                  <a:moveTo>
                    <a:pt x="2980" y="1"/>
                  </a:moveTo>
                  <a:lnTo>
                    <a:pt x="2980" y="10974"/>
                  </a:lnTo>
                  <a:lnTo>
                    <a:pt x="1" y="13952"/>
                  </a:lnTo>
                  <a:lnTo>
                    <a:pt x="1" y="21369"/>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2" name="Google Shape;212;p16"/>
            <p:cNvSpPr/>
            <p:nvPr/>
          </p:nvSpPr>
          <p:spPr>
            <a:xfrm rot="10800000">
              <a:off x="152412" y="3263263"/>
              <a:ext cx="149717" cy="1880231"/>
            </a:xfrm>
            <a:custGeom>
              <a:avLst/>
              <a:gdLst/>
              <a:ahLst/>
              <a:cxnLst/>
              <a:rect l="l" t="t" r="r" b="b"/>
              <a:pathLst>
                <a:path w="4773" h="59942" fill="none" extrusionOk="0">
                  <a:moveTo>
                    <a:pt x="4773" y="1"/>
                  </a:moveTo>
                  <a:lnTo>
                    <a:pt x="4773" y="15898"/>
                  </a:lnTo>
                  <a:lnTo>
                    <a:pt x="1" y="20670"/>
                  </a:lnTo>
                  <a:lnTo>
                    <a:pt x="1" y="5994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3" name="Google Shape;213;p16"/>
            <p:cNvSpPr/>
            <p:nvPr/>
          </p:nvSpPr>
          <p:spPr>
            <a:xfrm rot="10800000">
              <a:off x="409805" y="3475972"/>
              <a:ext cx="106838" cy="106806"/>
            </a:xfrm>
            <a:custGeom>
              <a:avLst/>
              <a:gdLst/>
              <a:ahLst/>
              <a:cxnLst/>
              <a:rect l="l" t="t" r="r" b="b"/>
              <a:pathLst>
                <a:path w="3406" h="3405" extrusionOk="0">
                  <a:moveTo>
                    <a:pt x="1703" y="1"/>
                  </a:moveTo>
                  <a:cubicBezTo>
                    <a:pt x="761" y="1"/>
                    <a:pt x="1" y="760"/>
                    <a:pt x="1" y="1703"/>
                  </a:cubicBezTo>
                  <a:cubicBezTo>
                    <a:pt x="1" y="2645"/>
                    <a:pt x="761" y="3405"/>
                    <a:pt x="1703" y="3405"/>
                  </a:cubicBezTo>
                  <a:cubicBezTo>
                    <a:pt x="2645" y="3405"/>
                    <a:pt x="3405" y="2645"/>
                    <a:pt x="3405" y="170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4" name="Google Shape;214;p16"/>
            <p:cNvSpPr/>
            <p:nvPr/>
          </p:nvSpPr>
          <p:spPr>
            <a:xfrm rot="10800000">
              <a:off x="400269" y="4414184"/>
              <a:ext cx="106838" cy="106806"/>
            </a:xfrm>
            <a:custGeom>
              <a:avLst/>
              <a:gdLst/>
              <a:ahLst/>
              <a:cxnLst/>
              <a:rect l="l" t="t" r="r" b="b"/>
              <a:pathLst>
                <a:path w="3406" h="3405"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5" name="Google Shape;215;p16"/>
            <p:cNvSpPr/>
            <p:nvPr/>
          </p:nvSpPr>
          <p:spPr>
            <a:xfrm rot="10800000">
              <a:off x="248708" y="3212810"/>
              <a:ext cx="106806" cy="106838"/>
            </a:xfrm>
            <a:custGeom>
              <a:avLst/>
              <a:gdLst/>
              <a:ahLst/>
              <a:cxnLst/>
              <a:rect l="l" t="t" r="r" b="b"/>
              <a:pathLst>
                <a:path w="3405"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497410142"/>
      </p:ext>
    </p:extLst>
  </p:cSld>
  <p:clrMapOvr>
    <a:masterClrMapping/>
  </p:clrMapOvr>
  <p:transition spd="med">
    <p:pull/>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Title only 4">
  <p:cSld name="Title only 4">
    <p:spTree>
      <p:nvGrpSpPr>
        <p:cNvPr id="1" name="Shape 216"/>
        <p:cNvGrpSpPr/>
        <p:nvPr/>
      </p:nvGrpSpPr>
      <p:grpSpPr>
        <a:xfrm>
          <a:off x="0" y="0"/>
          <a:ext cx="0" cy="0"/>
          <a:chOff x="0" y="0"/>
          <a:chExt cx="0" cy="0"/>
        </a:xfrm>
      </p:grpSpPr>
      <p:pic>
        <p:nvPicPr>
          <p:cNvPr id="217" name="Google Shape;217;p17"/>
          <p:cNvPicPr preferRelativeResize="0"/>
          <p:nvPr/>
        </p:nvPicPr>
        <p:blipFill>
          <a:blip r:embed="rId2">
            <a:alphaModFix amt="20000"/>
          </a:blip>
          <a:stretch>
            <a:fillRect/>
          </a:stretch>
        </p:blipFill>
        <p:spPr>
          <a:xfrm flipH="1">
            <a:off x="-182933" y="-188966"/>
            <a:ext cx="12557865" cy="7235935"/>
          </a:xfrm>
          <a:prstGeom prst="rect">
            <a:avLst/>
          </a:prstGeom>
          <a:noFill/>
          <a:ln>
            <a:noFill/>
          </a:ln>
        </p:spPr>
      </p:pic>
      <p:sp>
        <p:nvSpPr>
          <p:cNvPr id="218" name="Google Shape;218;p17"/>
          <p:cNvSpPr txBox="1">
            <a:spLocks noGrp="1"/>
          </p:cNvSpPr>
          <p:nvPr>
            <p:ph type="title"/>
          </p:nvPr>
        </p:nvSpPr>
        <p:spPr>
          <a:xfrm>
            <a:off x="960000" y="719333"/>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19" name="Google Shape;219;p17"/>
          <p:cNvGrpSpPr/>
          <p:nvPr/>
        </p:nvGrpSpPr>
        <p:grpSpPr>
          <a:xfrm flipH="1">
            <a:off x="177701" y="-101606"/>
            <a:ext cx="624865" cy="2651227"/>
            <a:chOff x="8522940" y="-76204"/>
            <a:chExt cx="468649" cy="1988420"/>
          </a:xfrm>
        </p:grpSpPr>
        <p:sp>
          <p:nvSpPr>
            <p:cNvPr id="220" name="Google Shape;220;p17"/>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1" name="Google Shape;221;p17"/>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2" name="Google Shape;222;p17"/>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3" name="Google Shape;223;p17"/>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4" name="Google Shape;224;p17"/>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5" name="Google Shape;225;p17"/>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26" name="Google Shape;226;p17"/>
          <p:cNvGrpSpPr/>
          <p:nvPr/>
        </p:nvGrpSpPr>
        <p:grpSpPr>
          <a:xfrm flipH="1">
            <a:off x="11386418" y="3779552"/>
            <a:ext cx="685580" cy="3143216"/>
            <a:chOff x="9949864" y="937514"/>
            <a:chExt cx="514185" cy="2357412"/>
          </a:xfrm>
        </p:grpSpPr>
        <p:sp>
          <p:nvSpPr>
            <p:cNvPr id="227" name="Google Shape;227;p17"/>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8" name="Google Shape;228;p17"/>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9" name="Google Shape;229;p17"/>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0" name="Google Shape;230;p17"/>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 name="Google Shape;231;p17"/>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2" name="Google Shape;232;p17"/>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229224001"/>
      </p:ext>
    </p:extLst>
  </p:cSld>
  <p:clrMapOvr>
    <a:masterClrMapping/>
  </p:clrMapOvr>
  <p:transition spd="med">
    <p:pull/>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Title and text">
  <p:cSld name="Title and text">
    <p:spTree>
      <p:nvGrpSpPr>
        <p:cNvPr id="1" name="Shape 233"/>
        <p:cNvGrpSpPr/>
        <p:nvPr/>
      </p:nvGrpSpPr>
      <p:grpSpPr>
        <a:xfrm>
          <a:off x="0" y="0"/>
          <a:ext cx="0" cy="0"/>
          <a:chOff x="0" y="0"/>
          <a:chExt cx="0" cy="0"/>
        </a:xfrm>
      </p:grpSpPr>
      <p:pic>
        <p:nvPicPr>
          <p:cNvPr id="234" name="Google Shape;234;p18"/>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235" name="Google Shape;235;p18"/>
          <p:cNvSpPr txBox="1">
            <a:spLocks noGrp="1"/>
          </p:cNvSpPr>
          <p:nvPr>
            <p:ph type="title"/>
          </p:nvPr>
        </p:nvSpPr>
        <p:spPr>
          <a:xfrm>
            <a:off x="1135667" y="882233"/>
            <a:ext cx="5832000" cy="76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6" name="Google Shape;236;p18"/>
          <p:cNvSpPr txBox="1">
            <a:spLocks noGrp="1"/>
          </p:cNvSpPr>
          <p:nvPr>
            <p:ph type="subTitle" idx="1"/>
          </p:nvPr>
        </p:nvSpPr>
        <p:spPr>
          <a:xfrm>
            <a:off x="1135667" y="1626733"/>
            <a:ext cx="5832000" cy="97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237" name="Google Shape;237;p18"/>
          <p:cNvSpPr>
            <a:spLocks noGrp="1"/>
          </p:cNvSpPr>
          <p:nvPr>
            <p:ph type="pic" idx="2"/>
          </p:nvPr>
        </p:nvSpPr>
        <p:spPr>
          <a:xfrm>
            <a:off x="950967" y="2808328"/>
            <a:ext cx="6201600" cy="3330400"/>
          </a:xfrm>
          <a:prstGeom prst="rect">
            <a:avLst/>
          </a:prstGeom>
          <a:noFill/>
          <a:ln w="19050" cap="flat" cmpd="sng">
            <a:solidFill>
              <a:schemeClr val="dk1"/>
            </a:solidFill>
            <a:prstDash val="solid"/>
            <a:round/>
            <a:headEnd type="none" w="sm" len="sm"/>
            <a:tailEnd type="none" w="sm" len="sm"/>
          </a:ln>
        </p:spPr>
      </p:sp>
      <p:sp>
        <p:nvSpPr>
          <p:cNvPr id="238" name="Google Shape;238;p18"/>
          <p:cNvSpPr>
            <a:spLocks noGrp="1"/>
          </p:cNvSpPr>
          <p:nvPr>
            <p:ph type="pic" idx="3"/>
          </p:nvPr>
        </p:nvSpPr>
        <p:spPr>
          <a:xfrm>
            <a:off x="7355767" y="719333"/>
            <a:ext cx="3885200" cy="5419200"/>
          </a:xfrm>
          <a:prstGeom prst="rect">
            <a:avLst/>
          </a:prstGeom>
          <a:noFill/>
          <a:ln w="19050" cap="flat" cmpd="sng">
            <a:solidFill>
              <a:schemeClr val="dk1"/>
            </a:solidFill>
            <a:prstDash val="solid"/>
            <a:round/>
            <a:headEnd type="none" w="sm" len="sm"/>
            <a:tailEnd type="none" w="sm" len="sm"/>
          </a:ln>
        </p:spPr>
      </p:sp>
      <p:grpSp>
        <p:nvGrpSpPr>
          <p:cNvPr id="239" name="Google Shape;239;p18"/>
          <p:cNvGrpSpPr/>
          <p:nvPr/>
        </p:nvGrpSpPr>
        <p:grpSpPr>
          <a:xfrm rot="10800000">
            <a:off x="120002" y="-95481"/>
            <a:ext cx="685580" cy="3143216"/>
            <a:chOff x="9949864" y="937514"/>
            <a:chExt cx="514185" cy="2357412"/>
          </a:xfrm>
        </p:grpSpPr>
        <p:sp>
          <p:nvSpPr>
            <p:cNvPr id="240" name="Google Shape;240;p18"/>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1" name="Google Shape;241;p18"/>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2" name="Google Shape;242;p18"/>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 name="Google Shape;243;p18"/>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 name="Google Shape;244;p18"/>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5" name="Google Shape;245;p18"/>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534544686"/>
      </p:ext>
    </p:extLst>
  </p:cSld>
  <p:clrMapOvr>
    <a:masterClrMapping/>
  </p:clrMapOvr>
  <p:transition spd="med">
    <p:pull/>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Title and text 1">
  <p:cSld name="Title and text 1">
    <p:spTree>
      <p:nvGrpSpPr>
        <p:cNvPr id="1" name="Shape 246"/>
        <p:cNvGrpSpPr/>
        <p:nvPr/>
      </p:nvGrpSpPr>
      <p:grpSpPr>
        <a:xfrm>
          <a:off x="0" y="0"/>
          <a:ext cx="0" cy="0"/>
          <a:chOff x="0" y="0"/>
          <a:chExt cx="0" cy="0"/>
        </a:xfrm>
      </p:grpSpPr>
      <p:pic>
        <p:nvPicPr>
          <p:cNvPr id="247" name="Google Shape;247;p19"/>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248" name="Google Shape;248;p19"/>
          <p:cNvSpPr txBox="1">
            <a:spLocks noGrp="1"/>
          </p:cNvSpPr>
          <p:nvPr>
            <p:ph type="title"/>
          </p:nvPr>
        </p:nvSpPr>
        <p:spPr>
          <a:xfrm>
            <a:off x="6807887" y="1129433"/>
            <a:ext cx="4248800" cy="7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9" name="Google Shape;249;p19"/>
          <p:cNvSpPr txBox="1">
            <a:spLocks noGrp="1"/>
          </p:cNvSpPr>
          <p:nvPr>
            <p:ph type="subTitle" idx="1"/>
          </p:nvPr>
        </p:nvSpPr>
        <p:spPr>
          <a:xfrm>
            <a:off x="6807887" y="1945633"/>
            <a:ext cx="4248800" cy="97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250" name="Google Shape;250;p19"/>
          <p:cNvSpPr>
            <a:spLocks noGrp="1"/>
          </p:cNvSpPr>
          <p:nvPr>
            <p:ph type="pic" idx="2"/>
          </p:nvPr>
        </p:nvSpPr>
        <p:spPr>
          <a:xfrm>
            <a:off x="950967" y="719333"/>
            <a:ext cx="5608000" cy="2611600"/>
          </a:xfrm>
          <a:prstGeom prst="rect">
            <a:avLst/>
          </a:prstGeom>
          <a:noFill/>
          <a:ln w="19050" cap="flat" cmpd="sng">
            <a:solidFill>
              <a:schemeClr val="dk1"/>
            </a:solidFill>
            <a:prstDash val="solid"/>
            <a:round/>
            <a:headEnd type="none" w="sm" len="sm"/>
            <a:tailEnd type="none" w="sm" len="sm"/>
          </a:ln>
        </p:spPr>
      </p:sp>
      <p:sp>
        <p:nvSpPr>
          <p:cNvPr id="251" name="Google Shape;251;p19"/>
          <p:cNvSpPr>
            <a:spLocks noGrp="1"/>
          </p:cNvSpPr>
          <p:nvPr>
            <p:ph type="pic" idx="3"/>
          </p:nvPr>
        </p:nvSpPr>
        <p:spPr>
          <a:xfrm>
            <a:off x="950967" y="3526961"/>
            <a:ext cx="2709600" cy="2611600"/>
          </a:xfrm>
          <a:prstGeom prst="rect">
            <a:avLst/>
          </a:prstGeom>
          <a:noFill/>
          <a:ln w="19050" cap="flat" cmpd="sng">
            <a:solidFill>
              <a:schemeClr val="dk1"/>
            </a:solidFill>
            <a:prstDash val="solid"/>
            <a:round/>
            <a:headEnd type="none" w="sm" len="sm"/>
            <a:tailEnd type="none" w="sm" len="sm"/>
          </a:ln>
        </p:spPr>
      </p:sp>
      <p:sp>
        <p:nvSpPr>
          <p:cNvPr id="252" name="Google Shape;252;p19"/>
          <p:cNvSpPr>
            <a:spLocks noGrp="1"/>
          </p:cNvSpPr>
          <p:nvPr>
            <p:ph type="pic" idx="4"/>
          </p:nvPr>
        </p:nvSpPr>
        <p:spPr>
          <a:xfrm>
            <a:off x="3849396" y="3526967"/>
            <a:ext cx="7391600" cy="2611600"/>
          </a:xfrm>
          <a:prstGeom prst="rect">
            <a:avLst/>
          </a:prstGeom>
          <a:noFill/>
          <a:ln w="19050" cap="flat" cmpd="sng">
            <a:solidFill>
              <a:schemeClr val="dk1"/>
            </a:solidFill>
            <a:prstDash val="solid"/>
            <a:round/>
            <a:headEnd type="none" w="sm" len="sm"/>
            <a:tailEnd type="none" w="sm" len="sm"/>
          </a:ln>
        </p:spPr>
      </p:sp>
      <p:grpSp>
        <p:nvGrpSpPr>
          <p:cNvPr id="253" name="Google Shape;253;p19"/>
          <p:cNvGrpSpPr/>
          <p:nvPr/>
        </p:nvGrpSpPr>
        <p:grpSpPr>
          <a:xfrm rot="10800000">
            <a:off x="11389432" y="-233956"/>
            <a:ext cx="626745" cy="2574245"/>
            <a:chOff x="152412" y="3212810"/>
            <a:chExt cx="470059" cy="1930684"/>
          </a:xfrm>
        </p:grpSpPr>
        <p:sp>
          <p:nvSpPr>
            <p:cNvPr id="254" name="Google Shape;254;p19"/>
            <p:cNvSpPr/>
            <p:nvPr/>
          </p:nvSpPr>
          <p:spPr>
            <a:xfrm rot="10800000">
              <a:off x="462247" y="3527378"/>
              <a:ext cx="160225" cy="1616116"/>
            </a:xfrm>
            <a:custGeom>
              <a:avLst/>
              <a:gdLst/>
              <a:ahLst/>
              <a:cxnLst/>
              <a:rect l="l" t="t" r="r" b="b"/>
              <a:pathLst>
                <a:path w="5108" h="51522" fill="none" extrusionOk="0">
                  <a:moveTo>
                    <a:pt x="1" y="1"/>
                  </a:moveTo>
                  <a:lnTo>
                    <a:pt x="1" y="23861"/>
                  </a:lnTo>
                  <a:lnTo>
                    <a:pt x="5107" y="28968"/>
                  </a:lnTo>
                  <a:lnTo>
                    <a:pt x="5107" y="5152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 name="Google Shape;255;p19"/>
            <p:cNvSpPr/>
            <p:nvPr/>
          </p:nvSpPr>
          <p:spPr>
            <a:xfrm rot="10800000">
              <a:off x="360247" y="4464690"/>
              <a:ext cx="93475" cy="670292"/>
            </a:xfrm>
            <a:custGeom>
              <a:avLst/>
              <a:gdLst/>
              <a:ahLst/>
              <a:cxnLst/>
              <a:rect l="l" t="t" r="r" b="b"/>
              <a:pathLst>
                <a:path w="2980" h="21369" fill="none" extrusionOk="0">
                  <a:moveTo>
                    <a:pt x="2980" y="1"/>
                  </a:moveTo>
                  <a:lnTo>
                    <a:pt x="2980" y="10974"/>
                  </a:lnTo>
                  <a:lnTo>
                    <a:pt x="1" y="13952"/>
                  </a:lnTo>
                  <a:lnTo>
                    <a:pt x="1" y="21369"/>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6" name="Google Shape;256;p19"/>
            <p:cNvSpPr/>
            <p:nvPr/>
          </p:nvSpPr>
          <p:spPr>
            <a:xfrm rot="10800000">
              <a:off x="152412" y="3263263"/>
              <a:ext cx="149717" cy="1880231"/>
            </a:xfrm>
            <a:custGeom>
              <a:avLst/>
              <a:gdLst/>
              <a:ahLst/>
              <a:cxnLst/>
              <a:rect l="l" t="t" r="r" b="b"/>
              <a:pathLst>
                <a:path w="4773" h="59942" fill="none" extrusionOk="0">
                  <a:moveTo>
                    <a:pt x="4773" y="1"/>
                  </a:moveTo>
                  <a:lnTo>
                    <a:pt x="4773" y="15898"/>
                  </a:lnTo>
                  <a:lnTo>
                    <a:pt x="1" y="20670"/>
                  </a:lnTo>
                  <a:lnTo>
                    <a:pt x="1" y="5994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 name="Google Shape;257;p19"/>
            <p:cNvSpPr/>
            <p:nvPr/>
          </p:nvSpPr>
          <p:spPr>
            <a:xfrm rot="10800000">
              <a:off x="409805" y="3475972"/>
              <a:ext cx="106838" cy="106806"/>
            </a:xfrm>
            <a:custGeom>
              <a:avLst/>
              <a:gdLst/>
              <a:ahLst/>
              <a:cxnLst/>
              <a:rect l="l" t="t" r="r" b="b"/>
              <a:pathLst>
                <a:path w="3406" h="3405" extrusionOk="0">
                  <a:moveTo>
                    <a:pt x="1703" y="1"/>
                  </a:moveTo>
                  <a:cubicBezTo>
                    <a:pt x="761" y="1"/>
                    <a:pt x="1" y="760"/>
                    <a:pt x="1" y="1703"/>
                  </a:cubicBezTo>
                  <a:cubicBezTo>
                    <a:pt x="1" y="2645"/>
                    <a:pt x="761" y="3405"/>
                    <a:pt x="1703" y="3405"/>
                  </a:cubicBezTo>
                  <a:cubicBezTo>
                    <a:pt x="2645" y="3405"/>
                    <a:pt x="3405" y="2645"/>
                    <a:pt x="3405" y="170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8" name="Google Shape;258;p19"/>
            <p:cNvSpPr/>
            <p:nvPr/>
          </p:nvSpPr>
          <p:spPr>
            <a:xfrm rot="10800000">
              <a:off x="400269" y="4414184"/>
              <a:ext cx="106838" cy="106806"/>
            </a:xfrm>
            <a:custGeom>
              <a:avLst/>
              <a:gdLst/>
              <a:ahLst/>
              <a:cxnLst/>
              <a:rect l="l" t="t" r="r" b="b"/>
              <a:pathLst>
                <a:path w="3406" h="3405"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 name="Google Shape;259;p19"/>
            <p:cNvSpPr/>
            <p:nvPr/>
          </p:nvSpPr>
          <p:spPr>
            <a:xfrm rot="10800000">
              <a:off x="248708" y="3212810"/>
              <a:ext cx="106806" cy="106838"/>
            </a:xfrm>
            <a:custGeom>
              <a:avLst/>
              <a:gdLst/>
              <a:ahLst/>
              <a:cxnLst/>
              <a:rect l="l" t="t" r="r" b="b"/>
              <a:pathLst>
                <a:path w="3405"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906542266"/>
      </p:ext>
    </p:extLst>
  </p:cSld>
  <p:clrMapOvr>
    <a:masterClrMapping/>
  </p:clrMapOvr>
  <p:transition spd="med">
    <p:pull/>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Title and text 2">
  <p:cSld name="Title and text 2">
    <p:spTree>
      <p:nvGrpSpPr>
        <p:cNvPr id="1" name="Shape 260"/>
        <p:cNvGrpSpPr/>
        <p:nvPr/>
      </p:nvGrpSpPr>
      <p:grpSpPr>
        <a:xfrm>
          <a:off x="0" y="0"/>
          <a:ext cx="0" cy="0"/>
          <a:chOff x="0" y="0"/>
          <a:chExt cx="0" cy="0"/>
        </a:xfrm>
      </p:grpSpPr>
      <p:pic>
        <p:nvPicPr>
          <p:cNvPr id="261" name="Google Shape;261;p20"/>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262" name="Google Shape;262;p20"/>
          <p:cNvSpPr txBox="1">
            <a:spLocks noGrp="1"/>
          </p:cNvSpPr>
          <p:nvPr>
            <p:ph type="title"/>
          </p:nvPr>
        </p:nvSpPr>
        <p:spPr>
          <a:xfrm>
            <a:off x="951000" y="719333"/>
            <a:ext cx="77588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3" name="Google Shape;263;p20"/>
          <p:cNvSpPr txBox="1">
            <a:spLocks noGrp="1"/>
          </p:cNvSpPr>
          <p:nvPr>
            <p:ph type="body" idx="1"/>
          </p:nvPr>
        </p:nvSpPr>
        <p:spPr>
          <a:xfrm>
            <a:off x="951000" y="2062927"/>
            <a:ext cx="10290000" cy="3001600"/>
          </a:xfrm>
          <a:prstGeom prst="rect">
            <a:avLst/>
          </a:prstGeom>
        </p:spPr>
        <p:txBody>
          <a:bodyPr spcFirstLastPara="1" wrap="square" lIns="91425" tIns="91425" rIns="91425" bIns="91425" anchor="t" anchorCtr="0">
            <a:noAutofit/>
          </a:bodyPr>
          <a:lstStyle>
            <a:lvl1pPr marL="609585" lvl="0" indent="-406390" rtl="0">
              <a:lnSpc>
                <a:spcPct val="100000"/>
              </a:lnSpc>
              <a:spcBef>
                <a:spcPts val="0"/>
              </a:spcBef>
              <a:spcAft>
                <a:spcPts val="0"/>
              </a:spcAft>
              <a:buSzPts val="1200"/>
              <a:buFont typeface="Nunito Light"/>
              <a:buChar char="●"/>
              <a:defRPr/>
            </a:lvl1pPr>
            <a:lvl2pPr marL="1219170" lvl="1" indent="-406390" rtl="0">
              <a:lnSpc>
                <a:spcPct val="100000"/>
              </a:lnSpc>
              <a:spcBef>
                <a:spcPts val="1600"/>
              </a:spcBef>
              <a:spcAft>
                <a:spcPts val="0"/>
              </a:spcAft>
              <a:buSzPts val="1200"/>
              <a:buFont typeface="Nunito Light"/>
              <a:buChar char="○"/>
              <a:defRPr/>
            </a:lvl2pPr>
            <a:lvl3pPr marL="1828754" lvl="2" indent="-406390" rtl="0">
              <a:lnSpc>
                <a:spcPct val="100000"/>
              </a:lnSpc>
              <a:spcBef>
                <a:spcPts val="0"/>
              </a:spcBef>
              <a:spcAft>
                <a:spcPts val="0"/>
              </a:spcAft>
              <a:buSzPts val="1200"/>
              <a:buFont typeface="Nunito Light"/>
              <a:buChar char="■"/>
              <a:defRPr/>
            </a:lvl3pPr>
            <a:lvl4pPr marL="2438339" lvl="3" indent="-406390" rtl="0">
              <a:lnSpc>
                <a:spcPct val="100000"/>
              </a:lnSpc>
              <a:spcBef>
                <a:spcPts val="0"/>
              </a:spcBef>
              <a:spcAft>
                <a:spcPts val="0"/>
              </a:spcAft>
              <a:buSzPts val="1200"/>
              <a:buFont typeface="Nunito Light"/>
              <a:buChar char="●"/>
              <a:defRPr/>
            </a:lvl4pPr>
            <a:lvl5pPr marL="3047924" lvl="4" indent="-406390" rtl="0">
              <a:lnSpc>
                <a:spcPct val="100000"/>
              </a:lnSpc>
              <a:spcBef>
                <a:spcPts val="0"/>
              </a:spcBef>
              <a:spcAft>
                <a:spcPts val="0"/>
              </a:spcAft>
              <a:buSzPts val="1200"/>
              <a:buFont typeface="Nunito Light"/>
              <a:buChar char="○"/>
              <a:defRPr/>
            </a:lvl5pPr>
            <a:lvl6pPr marL="3657509" lvl="5" indent="-406390" rtl="0">
              <a:lnSpc>
                <a:spcPct val="100000"/>
              </a:lnSpc>
              <a:spcBef>
                <a:spcPts val="0"/>
              </a:spcBef>
              <a:spcAft>
                <a:spcPts val="0"/>
              </a:spcAft>
              <a:buSzPts val="1200"/>
              <a:buFont typeface="Nunito Light"/>
              <a:buChar char="■"/>
              <a:defRPr/>
            </a:lvl6pPr>
            <a:lvl7pPr marL="4267093" lvl="6" indent="-406390" rtl="0">
              <a:lnSpc>
                <a:spcPct val="100000"/>
              </a:lnSpc>
              <a:spcBef>
                <a:spcPts val="0"/>
              </a:spcBef>
              <a:spcAft>
                <a:spcPts val="0"/>
              </a:spcAft>
              <a:buSzPts val="1200"/>
              <a:buFont typeface="Nunito Light"/>
              <a:buChar char="●"/>
              <a:defRPr/>
            </a:lvl7pPr>
            <a:lvl8pPr marL="4876678" lvl="7" indent="-406390" rtl="0">
              <a:lnSpc>
                <a:spcPct val="100000"/>
              </a:lnSpc>
              <a:spcBef>
                <a:spcPts val="0"/>
              </a:spcBef>
              <a:spcAft>
                <a:spcPts val="0"/>
              </a:spcAft>
              <a:buSzPts val="1200"/>
              <a:buFont typeface="Nunito Light"/>
              <a:buChar char="○"/>
              <a:defRPr/>
            </a:lvl8pPr>
            <a:lvl9pPr marL="5486263" lvl="8" indent="-406390" rtl="0">
              <a:lnSpc>
                <a:spcPct val="100000"/>
              </a:lnSpc>
              <a:spcBef>
                <a:spcPts val="0"/>
              </a:spcBef>
              <a:spcAft>
                <a:spcPts val="0"/>
              </a:spcAft>
              <a:buSzPts val="1200"/>
              <a:buFont typeface="Nunito Light"/>
              <a:buChar char="■"/>
              <a:defRPr/>
            </a:lvl9pPr>
          </a:lstStyle>
          <a:p>
            <a:endParaRPr/>
          </a:p>
        </p:txBody>
      </p:sp>
      <p:grpSp>
        <p:nvGrpSpPr>
          <p:cNvPr id="264" name="Google Shape;264;p20"/>
          <p:cNvGrpSpPr/>
          <p:nvPr/>
        </p:nvGrpSpPr>
        <p:grpSpPr>
          <a:xfrm flipH="1">
            <a:off x="177702" y="-101606"/>
            <a:ext cx="624865" cy="2651227"/>
            <a:chOff x="8522940" y="-76204"/>
            <a:chExt cx="468649" cy="1988420"/>
          </a:xfrm>
        </p:grpSpPr>
        <p:sp>
          <p:nvSpPr>
            <p:cNvPr id="265" name="Google Shape;265;p20"/>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6" name="Google Shape;266;p20"/>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7" name="Google Shape;267;p20"/>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8" name="Google Shape;268;p20"/>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9" name="Google Shape;269;p20"/>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0" name="Google Shape;270;p20"/>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71" name="Google Shape;271;p20"/>
          <p:cNvGrpSpPr/>
          <p:nvPr/>
        </p:nvGrpSpPr>
        <p:grpSpPr>
          <a:xfrm>
            <a:off x="11404835" y="3770037"/>
            <a:ext cx="685580" cy="3143216"/>
            <a:chOff x="9949864" y="937514"/>
            <a:chExt cx="514185" cy="2357412"/>
          </a:xfrm>
        </p:grpSpPr>
        <p:sp>
          <p:nvSpPr>
            <p:cNvPr id="272" name="Google Shape;272;p20"/>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3" name="Google Shape;273;p20"/>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4" name="Google Shape;274;p20"/>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5" name="Google Shape;275;p20"/>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6" name="Google Shape;276;p20"/>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7" name="Google Shape;277;p20"/>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023716197"/>
      </p:ext>
    </p:extLst>
  </p:cSld>
  <p:clrMapOvr>
    <a:masterClrMapping/>
  </p:clrMapOvr>
  <p:transition spd="med">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 header">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14" name="Google Shape;14;p3"/>
          <p:cNvSpPr txBox="1">
            <a:spLocks noGrp="1"/>
          </p:cNvSpPr>
          <p:nvPr>
            <p:ph type="title"/>
          </p:nvPr>
        </p:nvSpPr>
        <p:spPr>
          <a:xfrm>
            <a:off x="4790800" y="719333"/>
            <a:ext cx="4328800" cy="10972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6667"/>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sp>
        <p:nvSpPr>
          <p:cNvPr id="15" name="Google Shape;15;p3"/>
          <p:cNvSpPr txBox="1">
            <a:spLocks noGrp="1"/>
          </p:cNvSpPr>
          <p:nvPr>
            <p:ph type="title" idx="2" hasCustomPrompt="1"/>
          </p:nvPr>
        </p:nvSpPr>
        <p:spPr>
          <a:xfrm>
            <a:off x="3072400" y="719333"/>
            <a:ext cx="1718400" cy="109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000"/>
            </a:lvl1pPr>
            <a:lvl2pPr lvl="1" algn="ctr" rtl="0">
              <a:spcBef>
                <a:spcPts val="0"/>
              </a:spcBef>
              <a:spcAft>
                <a:spcPts val="0"/>
              </a:spcAft>
              <a:buClr>
                <a:schemeClr val="lt1"/>
              </a:buClr>
              <a:buSzPts val="6000"/>
              <a:buNone/>
              <a:defRPr sz="8000">
                <a:solidFill>
                  <a:schemeClr val="lt1"/>
                </a:solidFill>
              </a:defRPr>
            </a:lvl2pPr>
            <a:lvl3pPr lvl="2" algn="ctr" rtl="0">
              <a:spcBef>
                <a:spcPts val="0"/>
              </a:spcBef>
              <a:spcAft>
                <a:spcPts val="0"/>
              </a:spcAft>
              <a:buClr>
                <a:schemeClr val="lt1"/>
              </a:buClr>
              <a:buSzPts val="6000"/>
              <a:buNone/>
              <a:defRPr sz="8000">
                <a:solidFill>
                  <a:schemeClr val="lt1"/>
                </a:solidFill>
              </a:defRPr>
            </a:lvl3pPr>
            <a:lvl4pPr lvl="3" algn="ctr" rtl="0">
              <a:spcBef>
                <a:spcPts val="0"/>
              </a:spcBef>
              <a:spcAft>
                <a:spcPts val="0"/>
              </a:spcAft>
              <a:buClr>
                <a:schemeClr val="lt1"/>
              </a:buClr>
              <a:buSzPts val="6000"/>
              <a:buNone/>
              <a:defRPr sz="8000">
                <a:solidFill>
                  <a:schemeClr val="lt1"/>
                </a:solidFill>
              </a:defRPr>
            </a:lvl4pPr>
            <a:lvl5pPr lvl="4" algn="ctr" rtl="0">
              <a:spcBef>
                <a:spcPts val="0"/>
              </a:spcBef>
              <a:spcAft>
                <a:spcPts val="0"/>
              </a:spcAft>
              <a:buClr>
                <a:schemeClr val="lt1"/>
              </a:buClr>
              <a:buSzPts val="6000"/>
              <a:buNone/>
              <a:defRPr sz="8000">
                <a:solidFill>
                  <a:schemeClr val="lt1"/>
                </a:solidFill>
              </a:defRPr>
            </a:lvl5pPr>
            <a:lvl6pPr lvl="5" algn="ctr" rtl="0">
              <a:spcBef>
                <a:spcPts val="0"/>
              </a:spcBef>
              <a:spcAft>
                <a:spcPts val="0"/>
              </a:spcAft>
              <a:buClr>
                <a:schemeClr val="lt1"/>
              </a:buClr>
              <a:buSzPts val="6000"/>
              <a:buNone/>
              <a:defRPr sz="8000">
                <a:solidFill>
                  <a:schemeClr val="lt1"/>
                </a:solidFill>
              </a:defRPr>
            </a:lvl6pPr>
            <a:lvl7pPr lvl="6" algn="ctr" rtl="0">
              <a:spcBef>
                <a:spcPts val="0"/>
              </a:spcBef>
              <a:spcAft>
                <a:spcPts val="0"/>
              </a:spcAft>
              <a:buClr>
                <a:schemeClr val="lt1"/>
              </a:buClr>
              <a:buSzPts val="6000"/>
              <a:buNone/>
              <a:defRPr sz="8000">
                <a:solidFill>
                  <a:schemeClr val="lt1"/>
                </a:solidFill>
              </a:defRPr>
            </a:lvl7pPr>
            <a:lvl8pPr lvl="7" algn="ctr" rtl="0">
              <a:spcBef>
                <a:spcPts val="0"/>
              </a:spcBef>
              <a:spcAft>
                <a:spcPts val="0"/>
              </a:spcAft>
              <a:buClr>
                <a:schemeClr val="lt1"/>
              </a:buClr>
              <a:buSzPts val="6000"/>
              <a:buNone/>
              <a:defRPr sz="8000">
                <a:solidFill>
                  <a:schemeClr val="lt1"/>
                </a:solidFill>
              </a:defRPr>
            </a:lvl8pPr>
            <a:lvl9pPr lvl="8" algn="ctr" rtl="0">
              <a:spcBef>
                <a:spcPts val="0"/>
              </a:spcBef>
              <a:spcAft>
                <a:spcPts val="0"/>
              </a:spcAft>
              <a:buClr>
                <a:schemeClr val="lt1"/>
              </a:buClr>
              <a:buSzPts val="6000"/>
              <a:buNone/>
              <a:defRPr sz="8000">
                <a:solidFill>
                  <a:schemeClr val="lt1"/>
                </a:solidFill>
              </a:defRPr>
            </a:lvl9pPr>
          </a:lstStyle>
          <a:p>
            <a:r>
              <a:t>xx%</a:t>
            </a:r>
          </a:p>
        </p:txBody>
      </p:sp>
      <p:sp>
        <p:nvSpPr>
          <p:cNvPr id="16" name="Google Shape;16;p3"/>
          <p:cNvSpPr>
            <a:spLocks noGrp="1"/>
          </p:cNvSpPr>
          <p:nvPr>
            <p:ph type="pic" idx="3"/>
          </p:nvPr>
        </p:nvSpPr>
        <p:spPr>
          <a:xfrm>
            <a:off x="950968" y="2222916"/>
            <a:ext cx="10290000" cy="3915600"/>
          </a:xfrm>
          <a:prstGeom prst="rect">
            <a:avLst/>
          </a:prstGeom>
          <a:noFill/>
          <a:ln w="19050" cap="flat" cmpd="sng">
            <a:solidFill>
              <a:schemeClr val="dk1"/>
            </a:solidFill>
            <a:prstDash val="solid"/>
            <a:round/>
            <a:headEnd type="none" w="sm" len="sm"/>
            <a:tailEnd type="none" w="sm" len="sm"/>
          </a:ln>
        </p:spPr>
      </p:sp>
      <p:grpSp>
        <p:nvGrpSpPr>
          <p:cNvPr id="17" name="Google Shape;17;p3"/>
          <p:cNvGrpSpPr/>
          <p:nvPr/>
        </p:nvGrpSpPr>
        <p:grpSpPr>
          <a:xfrm flipH="1">
            <a:off x="177702" y="-101606"/>
            <a:ext cx="624865" cy="2651227"/>
            <a:chOff x="8522940" y="-76204"/>
            <a:chExt cx="468649" cy="1988420"/>
          </a:xfrm>
        </p:grpSpPr>
        <p:sp>
          <p:nvSpPr>
            <p:cNvPr id="18" name="Google Shape;18;p3"/>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 name="Google Shape;19;p3"/>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 name="Google Shape;20;p3"/>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 name="Google Shape;21;p3"/>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 name="Google Shape;22;p3"/>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 name="Google Shape;23;p3"/>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4" name="Google Shape;24;p3"/>
          <p:cNvGrpSpPr/>
          <p:nvPr/>
        </p:nvGrpSpPr>
        <p:grpSpPr>
          <a:xfrm>
            <a:off x="11252709" y="-437155"/>
            <a:ext cx="841495" cy="3212417"/>
            <a:chOff x="8390957" y="-350940"/>
            <a:chExt cx="631121" cy="2409313"/>
          </a:xfrm>
        </p:grpSpPr>
        <p:sp>
          <p:nvSpPr>
            <p:cNvPr id="25" name="Google Shape;25;p3"/>
            <p:cNvSpPr/>
            <p:nvPr/>
          </p:nvSpPr>
          <p:spPr>
            <a:xfrm>
              <a:off x="8488192" y="1951504"/>
              <a:ext cx="107779" cy="106869"/>
            </a:xfrm>
            <a:custGeom>
              <a:avLst/>
              <a:gdLst/>
              <a:ahLst/>
              <a:cxnLst/>
              <a:rect l="l" t="t" r="r" b="b"/>
              <a:pathLst>
                <a:path w="3436" h="3407" extrusionOk="0">
                  <a:moveTo>
                    <a:pt x="1679" y="1"/>
                  </a:moveTo>
                  <a:cubicBezTo>
                    <a:pt x="733" y="1"/>
                    <a:pt x="1" y="779"/>
                    <a:pt x="1" y="1704"/>
                  </a:cubicBezTo>
                  <a:cubicBezTo>
                    <a:pt x="1" y="2646"/>
                    <a:pt x="761" y="3406"/>
                    <a:pt x="1734" y="3406"/>
                  </a:cubicBezTo>
                  <a:cubicBezTo>
                    <a:pt x="2676" y="3406"/>
                    <a:pt x="3436" y="2646"/>
                    <a:pt x="3436" y="1704"/>
                  </a:cubicBezTo>
                  <a:cubicBezTo>
                    <a:pt x="3436" y="762"/>
                    <a:pt x="2676" y="2"/>
                    <a:pt x="1734" y="2"/>
                  </a:cubicBezTo>
                  <a:cubicBezTo>
                    <a:pt x="1715" y="1"/>
                    <a:pt x="1697" y="1"/>
                    <a:pt x="167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 name="Google Shape;26;p3"/>
            <p:cNvSpPr/>
            <p:nvPr/>
          </p:nvSpPr>
          <p:spPr>
            <a:xfrm>
              <a:off x="8390957" y="-350940"/>
              <a:ext cx="151630" cy="2285436"/>
            </a:xfrm>
            <a:custGeom>
              <a:avLst/>
              <a:gdLst/>
              <a:ahLst/>
              <a:cxnLst/>
              <a:rect l="l" t="t" r="r" b="b"/>
              <a:pathLst>
                <a:path w="4834" h="72860" fill="none" extrusionOk="0">
                  <a:moveTo>
                    <a:pt x="1" y="1"/>
                  </a:moveTo>
                  <a:lnTo>
                    <a:pt x="1" y="23861"/>
                  </a:lnTo>
                  <a:lnTo>
                    <a:pt x="4834" y="28694"/>
                  </a:lnTo>
                  <a:lnTo>
                    <a:pt x="4834" y="72859"/>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 name="Google Shape;27;p3"/>
            <p:cNvSpPr/>
            <p:nvPr/>
          </p:nvSpPr>
          <p:spPr>
            <a:xfrm>
              <a:off x="8686379" y="-350940"/>
              <a:ext cx="134472" cy="1723864"/>
            </a:xfrm>
            <a:custGeom>
              <a:avLst/>
              <a:gdLst/>
              <a:ahLst/>
              <a:cxnLst/>
              <a:rect l="l" t="t" r="r" b="b"/>
              <a:pathLst>
                <a:path w="4287" h="54957" fill="none" extrusionOk="0">
                  <a:moveTo>
                    <a:pt x="4287" y="1"/>
                  </a:moveTo>
                  <a:lnTo>
                    <a:pt x="4287" y="17235"/>
                  </a:lnTo>
                  <a:lnTo>
                    <a:pt x="1" y="21521"/>
                  </a:lnTo>
                  <a:lnTo>
                    <a:pt x="1" y="54956"/>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 name="Google Shape;28;p3"/>
            <p:cNvSpPr/>
            <p:nvPr/>
          </p:nvSpPr>
          <p:spPr>
            <a:xfrm>
              <a:off x="8871388" y="-350940"/>
              <a:ext cx="150689" cy="2053756"/>
            </a:xfrm>
            <a:custGeom>
              <a:avLst/>
              <a:gdLst/>
              <a:ahLst/>
              <a:cxnLst/>
              <a:rect l="l" t="t" r="r" b="b"/>
              <a:pathLst>
                <a:path w="4804" h="65474" fill="none" extrusionOk="0">
                  <a:moveTo>
                    <a:pt x="4803" y="1"/>
                  </a:moveTo>
                  <a:lnTo>
                    <a:pt x="4803" y="19515"/>
                  </a:lnTo>
                  <a:lnTo>
                    <a:pt x="1" y="24257"/>
                  </a:lnTo>
                  <a:lnTo>
                    <a:pt x="1" y="65473"/>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 name="Google Shape;29;p3"/>
            <p:cNvSpPr/>
            <p:nvPr/>
          </p:nvSpPr>
          <p:spPr>
            <a:xfrm>
              <a:off x="8632994" y="1316546"/>
              <a:ext cx="106838" cy="107779"/>
            </a:xfrm>
            <a:custGeom>
              <a:avLst/>
              <a:gdLst/>
              <a:ahLst/>
              <a:cxnLst/>
              <a:rect l="l" t="t" r="r" b="b"/>
              <a:pathLst>
                <a:path w="3406" h="3436" extrusionOk="0">
                  <a:moveTo>
                    <a:pt x="1703" y="1"/>
                  </a:moveTo>
                  <a:cubicBezTo>
                    <a:pt x="761" y="1"/>
                    <a:pt x="1" y="761"/>
                    <a:pt x="1" y="1703"/>
                  </a:cubicBezTo>
                  <a:cubicBezTo>
                    <a:pt x="1" y="2676"/>
                    <a:pt x="761" y="3436"/>
                    <a:pt x="1703" y="3436"/>
                  </a:cubicBezTo>
                  <a:cubicBezTo>
                    <a:pt x="2645" y="3436"/>
                    <a:pt x="3405" y="2676"/>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 name="Google Shape;30;p3"/>
            <p:cNvSpPr/>
            <p:nvPr/>
          </p:nvSpPr>
          <p:spPr>
            <a:xfrm>
              <a:off x="8818003" y="1646424"/>
              <a:ext cx="107779" cy="107779"/>
            </a:xfrm>
            <a:custGeom>
              <a:avLst/>
              <a:gdLst/>
              <a:ahLst/>
              <a:cxnLst/>
              <a:rect l="l" t="t" r="r" b="b"/>
              <a:pathLst>
                <a:path w="3436" h="3436" extrusionOk="0">
                  <a:moveTo>
                    <a:pt x="1703" y="1"/>
                  </a:moveTo>
                  <a:cubicBezTo>
                    <a:pt x="760" y="1"/>
                    <a:pt x="0" y="761"/>
                    <a:pt x="0" y="1733"/>
                  </a:cubicBezTo>
                  <a:cubicBezTo>
                    <a:pt x="0" y="2676"/>
                    <a:pt x="760" y="3435"/>
                    <a:pt x="1703" y="3435"/>
                  </a:cubicBezTo>
                  <a:cubicBezTo>
                    <a:pt x="2675" y="3435"/>
                    <a:pt x="3435" y="2676"/>
                    <a:pt x="3435" y="1733"/>
                  </a:cubicBezTo>
                  <a:cubicBezTo>
                    <a:pt x="3435" y="761"/>
                    <a:pt x="267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932193405"/>
      </p:ext>
    </p:extLst>
  </p:cSld>
  <p:clrMapOvr>
    <a:masterClrMapping/>
  </p:clrMapOvr>
  <p:transition spd="med">
    <p:pull/>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Title and three columns">
  <p:cSld name="Title and three columns">
    <p:spTree>
      <p:nvGrpSpPr>
        <p:cNvPr id="1" name="Shape 278"/>
        <p:cNvGrpSpPr/>
        <p:nvPr/>
      </p:nvGrpSpPr>
      <p:grpSpPr>
        <a:xfrm>
          <a:off x="0" y="0"/>
          <a:ext cx="0" cy="0"/>
          <a:chOff x="0" y="0"/>
          <a:chExt cx="0" cy="0"/>
        </a:xfrm>
      </p:grpSpPr>
      <p:pic>
        <p:nvPicPr>
          <p:cNvPr id="279" name="Google Shape;279;p21"/>
          <p:cNvPicPr preferRelativeResize="0"/>
          <p:nvPr/>
        </p:nvPicPr>
        <p:blipFill>
          <a:blip r:embed="rId2">
            <a:alphaModFix amt="20000"/>
          </a:blip>
          <a:stretch>
            <a:fillRect/>
          </a:stretch>
        </p:blipFill>
        <p:spPr>
          <a:xfrm>
            <a:off x="-182931" y="-188968"/>
            <a:ext cx="12557865" cy="7235935"/>
          </a:xfrm>
          <a:prstGeom prst="rect">
            <a:avLst/>
          </a:prstGeom>
          <a:noFill/>
          <a:ln>
            <a:noFill/>
          </a:ln>
        </p:spPr>
      </p:pic>
      <p:sp>
        <p:nvSpPr>
          <p:cNvPr id="280" name="Google Shape;280;p21"/>
          <p:cNvSpPr txBox="1">
            <a:spLocks noGrp="1"/>
          </p:cNvSpPr>
          <p:nvPr>
            <p:ph type="title"/>
          </p:nvPr>
        </p:nvSpPr>
        <p:spPr>
          <a:xfrm>
            <a:off x="960000" y="719333"/>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81" name="Google Shape;281;p21"/>
          <p:cNvSpPr txBox="1">
            <a:spLocks noGrp="1"/>
          </p:cNvSpPr>
          <p:nvPr>
            <p:ph type="subTitle" idx="1"/>
          </p:nvPr>
        </p:nvSpPr>
        <p:spPr>
          <a:xfrm>
            <a:off x="1052636" y="3917272"/>
            <a:ext cx="3269600" cy="163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282" name="Google Shape;282;p21"/>
          <p:cNvSpPr txBox="1">
            <a:spLocks noGrp="1"/>
          </p:cNvSpPr>
          <p:nvPr>
            <p:ph type="subTitle" idx="2"/>
          </p:nvPr>
        </p:nvSpPr>
        <p:spPr>
          <a:xfrm>
            <a:off x="4461200" y="3917272"/>
            <a:ext cx="3269600" cy="163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283" name="Google Shape;283;p21"/>
          <p:cNvSpPr txBox="1">
            <a:spLocks noGrp="1"/>
          </p:cNvSpPr>
          <p:nvPr>
            <p:ph type="subTitle" idx="3"/>
          </p:nvPr>
        </p:nvSpPr>
        <p:spPr>
          <a:xfrm>
            <a:off x="7869764" y="3917275"/>
            <a:ext cx="3269600" cy="163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284" name="Google Shape;284;p21"/>
          <p:cNvSpPr txBox="1">
            <a:spLocks noGrp="1"/>
          </p:cNvSpPr>
          <p:nvPr>
            <p:ph type="subTitle" idx="4"/>
          </p:nvPr>
        </p:nvSpPr>
        <p:spPr>
          <a:xfrm>
            <a:off x="1052636" y="3401800"/>
            <a:ext cx="32696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285" name="Google Shape;285;p21"/>
          <p:cNvSpPr txBox="1">
            <a:spLocks noGrp="1"/>
          </p:cNvSpPr>
          <p:nvPr>
            <p:ph type="subTitle" idx="5"/>
          </p:nvPr>
        </p:nvSpPr>
        <p:spPr>
          <a:xfrm>
            <a:off x="4461200" y="3401800"/>
            <a:ext cx="32696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286" name="Google Shape;286;p21"/>
          <p:cNvSpPr txBox="1">
            <a:spLocks noGrp="1"/>
          </p:cNvSpPr>
          <p:nvPr>
            <p:ph type="subTitle" idx="6"/>
          </p:nvPr>
        </p:nvSpPr>
        <p:spPr>
          <a:xfrm>
            <a:off x="7869764" y="3401800"/>
            <a:ext cx="32696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grpSp>
        <p:nvGrpSpPr>
          <p:cNvPr id="287" name="Google Shape;287;p21"/>
          <p:cNvGrpSpPr/>
          <p:nvPr/>
        </p:nvGrpSpPr>
        <p:grpSpPr>
          <a:xfrm>
            <a:off x="11389434" y="-101606"/>
            <a:ext cx="624865" cy="2651227"/>
            <a:chOff x="8522940" y="-76204"/>
            <a:chExt cx="468649" cy="1988420"/>
          </a:xfrm>
        </p:grpSpPr>
        <p:sp>
          <p:nvSpPr>
            <p:cNvPr id="288" name="Google Shape;288;p21"/>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9" name="Google Shape;289;p21"/>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0" name="Google Shape;290;p21"/>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1" name="Google Shape;291;p21"/>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2" name="Google Shape;292;p21"/>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3" name="Google Shape;293;p21"/>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94" name="Google Shape;294;p21"/>
          <p:cNvGrpSpPr/>
          <p:nvPr/>
        </p:nvGrpSpPr>
        <p:grpSpPr>
          <a:xfrm>
            <a:off x="120002" y="3779552"/>
            <a:ext cx="685580" cy="3143216"/>
            <a:chOff x="9949864" y="937514"/>
            <a:chExt cx="514185" cy="2357412"/>
          </a:xfrm>
        </p:grpSpPr>
        <p:sp>
          <p:nvSpPr>
            <p:cNvPr id="295" name="Google Shape;295;p21"/>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 name="Google Shape;296;p21"/>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7" name="Google Shape;297;p21"/>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8" name="Google Shape;298;p21"/>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9" name="Google Shape;299;p21"/>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0" name="Google Shape;300;p21"/>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943718252"/>
      </p:ext>
    </p:extLst>
  </p:cSld>
  <p:clrMapOvr>
    <a:masterClrMapping/>
  </p:clrMapOvr>
  <p:transition spd="med">
    <p:pull/>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matchingName="Title and four columns">
  <p:cSld name="Title and four columns">
    <p:spTree>
      <p:nvGrpSpPr>
        <p:cNvPr id="1" name="Shape 301"/>
        <p:cNvGrpSpPr/>
        <p:nvPr/>
      </p:nvGrpSpPr>
      <p:grpSpPr>
        <a:xfrm>
          <a:off x="0" y="0"/>
          <a:ext cx="0" cy="0"/>
          <a:chOff x="0" y="0"/>
          <a:chExt cx="0" cy="0"/>
        </a:xfrm>
      </p:grpSpPr>
      <p:pic>
        <p:nvPicPr>
          <p:cNvPr id="302" name="Google Shape;302;p22"/>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303" name="Google Shape;303;p22"/>
          <p:cNvSpPr txBox="1">
            <a:spLocks noGrp="1"/>
          </p:cNvSpPr>
          <p:nvPr>
            <p:ph type="title"/>
          </p:nvPr>
        </p:nvSpPr>
        <p:spPr>
          <a:xfrm>
            <a:off x="960000" y="719333"/>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4" name="Google Shape;304;p22"/>
          <p:cNvSpPr txBox="1">
            <a:spLocks noGrp="1"/>
          </p:cNvSpPr>
          <p:nvPr>
            <p:ph type="subTitle" idx="1"/>
          </p:nvPr>
        </p:nvSpPr>
        <p:spPr>
          <a:xfrm>
            <a:off x="1430184" y="2467248"/>
            <a:ext cx="4289600" cy="12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05" name="Google Shape;305;p22"/>
          <p:cNvSpPr txBox="1">
            <a:spLocks noGrp="1"/>
          </p:cNvSpPr>
          <p:nvPr>
            <p:ph type="subTitle" idx="2"/>
          </p:nvPr>
        </p:nvSpPr>
        <p:spPr>
          <a:xfrm>
            <a:off x="6329417" y="2467241"/>
            <a:ext cx="4432400" cy="12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06" name="Google Shape;306;p22"/>
          <p:cNvSpPr txBox="1">
            <a:spLocks noGrp="1"/>
          </p:cNvSpPr>
          <p:nvPr>
            <p:ph type="subTitle" idx="3"/>
          </p:nvPr>
        </p:nvSpPr>
        <p:spPr>
          <a:xfrm>
            <a:off x="1430184" y="4413361"/>
            <a:ext cx="4289600" cy="12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07" name="Google Shape;307;p22"/>
          <p:cNvSpPr txBox="1">
            <a:spLocks noGrp="1"/>
          </p:cNvSpPr>
          <p:nvPr>
            <p:ph type="subTitle" idx="4"/>
          </p:nvPr>
        </p:nvSpPr>
        <p:spPr>
          <a:xfrm>
            <a:off x="6329415" y="4413361"/>
            <a:ext cx="4432400" cy="12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08" name="Google Shape;308;p22"/>
          <p:cNvSpPr txBox="1">
            <a:spLocks noGrp="1"/>
          </p:cNvSpPr>
          <p:nvPr>
            <p:ph type="subTitle" idx="5"/>
          </p:nvPr>
        </p:nvSpPr>
        <p:spPr>
          <a:xfrm>
            <a:off x="1430183" y="1959572"/>
            <a:ext cx="42896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309" name="Google Shape;309;p22"/>
          <p:cNvSpPr txBox="1">
            <a:spLocks noGrp="1"/>
          </p:cNvSpPr>
          <p:nvPr>
            <p:ph type="subTitle" idx="6"/>
          </p:nvPr>
        </p:nvSpPr>
        <p:spPr>
          <a:xfrm>
            <a:off x="1430183" y="3905785"/>
            <a:ext cx="42896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310" name="Google Shape;310;p22"/>
          <p:cNvSpPr txBox="1">
            <a:spLocks noGrp="1"/>
          </p:cNvSpPr>
          <p:nvPr>
            <p:ph type="subTitle" idx="7"/>
          </p:nvPr>
        </p:nvSpPr>
        <p:spPr>
          <a:xfrm>
            <a:off x="6329376" y="1959567"/>
            <a:ext cx="44324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311" name="Google Shape;311;p22"/>
          <p:cNvSpPr txBox="1">
            <a:spLocks noGrp="1"/>
          </p:cNvSpPr>
          <p:nvPr>
            <p:ph type="subTitle" idx="8"/>
          </p:nvPr>
        </p:nvSpPr>
        <p:spPr>
          <a:xfrm>
            <a:off x="6329376" y="3905785"/>
            <a:ext cx="44324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grpSp>
        <p:nvGrpSpPr>
          <p:cNvPr id="312" name="Google Shape;312;p22"/>
          <p:cNvGrpSpPr/>
          <p:nvPr/>
        </p:nvGrpSpPr>
        <p:grpSpPr>
          <a:xfrm flipH="1">
            <a:off x="177702" y="-101606"/>
            <a:ext cx="624865" cy="2651227"/>
            <a:chOff x="8522940" y="-76204"/>
            <a:chExt cx="468649" cy="1988420"/>
          </a:xfrm>
        </p:grpSpPr>
        <p:sp>
          <p:nvSpPr>
            <p:cNvPr id="313" name="Google Shape;313;p22"/>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4" name="Google Shape;314;p22"/>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5" name="Google Shape;315;p22"/>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6" name="Google Shape;316;p22"/>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7" name="Google Shape;317;p22"/>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8" name="Google Shape;318;p22"/>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19" name="Google Shape;319;p22"/>
          <p:cNvGrpSpPr/>
          <p:nvPr/>
        </p:nvGrpSpPr>
        <p:grpSpPr>
          <a:xfrm>
            <a:off x="11404835" y="3770037"/>
            <a:ext cx="685580" cy="3143216"/>
            <a:chOff x="9949864" y="937514"/>
            <a:chExt cx="514185" cy="2357412"/>
          </a:xfrm>
        </p:grpSpPr>
        <p:sp>
          <p:nvSpPr>
            <p:cNvPr id="320" name="Google Shape;320;p22"/>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1" name="Google Shape;321;p22"/>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2" name="Google Shape;322;p22"/>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3" name="Google Shape;323;p22"/>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4" name="Google Shape;324;p22"/>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5" name="Google Shape;325;p22"/>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67818098"/>
      </p:ext>
    </p:extLst>
  </p:cSld>
  <p:clrMapOvr>
    <a:masterClrMapping/>
  </p:clrMapOvr>
  <p:transition spd="med">
    <p:pull/>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Title and six columns">
  <p:cSld name="Title and six columns">
    <p:spTree>
      <p:nvGrpSpPr>
        <p:cNvPr id="1" name="Shape 326"/>
        <p:cNvGrpSpPr/>
        <p:nvPr/>
      </p:nvGrpSpPr>
      <p:grpSpPr>
        <a:xfrm>
          <a:off x="0" y="0"/>
          <a:ext cx="0" cy="0"/>
          <a:chOff x="0" y="0"/>
          <a:chExt cx="0" cy="0"/>
        </a:xfrm>
      </p:grpSpPr>
      <p:pic>
        <p:nvPicPr>
          <p:cNvPr id="327" name="Google Shape;327;p23"/>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328" name="Google Shape;328;p23"/>
          <p:cNvSpPr txBox="1">
            <a:spLocks noGrp="1"/>
          </p:cNvSpPr>
          <p:nvPr>
            <p:ph type="title"/>
          </p:nvPr>
        </p:nvSpPr>
        <p:spPr>
          <a:xfrm>
            <a:off x="960000" y="719333"/>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9" name="Google Shape;329;p23"/>
          <p:cNvSpPr txBox="1">
            <a:spLocks noGrp="1"/>
          </p:cNvSpPr>
          <p:nvPr>
            <p:ph type="subTitle" idx="1"/>
          </p:nvPr>
        </p:nvSpPr>
        <p:spPr>
          <a:xfrm>
            <a:off x="950533" y="2483400"/>
            <a:ext cx="3292400" cy="12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30" name="Google Shape;330;p23"/>
          <p:cNvSpPr txBox="1">
            <a:spLocks noGrp="1"/>
          </p:cNvSpPr>
          <p:nvPr>
            <p:ph type="subTitle" idx="2"/>
          </p:nvPr>
        </p:nvSpPr>
        <p:spPr>
          <a:xfrm>
            <a:off x="4375968" y="2483411"/>
            <a:ext cx="3439600" cy="12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31" name="Google Shape;331;p23"/>
          <p:cNvSpPr txBox="1">
            <a:spLocks noGrp="1"/>
          </p:cNvSpPr>
          <p:nvPr>
            <p:ph type="subTitle" idx="3"/>
          </p:nvPr>
        </p:nvSpPr>
        <p:spPr>
          <a:xfrm>
            <a:off x="950533" y="4516603"/>
            <a:ext cx="3292400" cy="12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32" name="Google Shape;332;p23"/>
          <p:cNvSpPr txBox="1">
            <a:spLocks noGrp="1"/>
          </p:cNvSpPr>
          <p:nvPr>
            <p:ph type="subTitle" idx="4"/>
          </p:nvPr>
        </p:nvSpPr>
        <p:spPr>
          <a:xfrm>
            <a:off x="4375980" y="4516604"/>
            <a:ext cx="3439600" cy="12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33" name="Google Shape;333;p23"/>
          <p:cNvSpPr txBox="1">
            <a:spLocks noGrp="1"/>
          </p:cNvSpPr>
          <p:nvPr>
            <p:ph type="subTitle" idx="5"/>
          </p:nvPr>
        </p:nvSpPr>
        <p:spPr>
          <a:xfrm>
            <a:off x="7948607" y="2483407"/>
            <a:ext cx="3292400" cy="12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34" name="Google Shape;334;p23"/>
          <p:cNvSpPr txBox="1">
            <a:spLocks noGrp="1"/>
          </p:cNvSpPr>
          <p:nvPr>
            <p:ph type="subTitle" idx="6"/>
          </p:nvPr>
        </p:nvSpPr>
        <p:spPr>
          <a:xfrm>
            <a:off x="7948632" y="4516603"/>
            <a:ext cx="3292400" cy="12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35" name="Google Shape;335;p23"/>
          <p:cNvSpPr txBox="1">
            <a:spLocks noGrp="1"/>
          </p:cNvSpPr>
          <p:nvPr>
            <p:ph type="subTitle" idx="7"/>
          </p:nvPr>
        </p:nvSpPr>
        <p:spPr>
          <a:xfrm>
            <a:off x="950533" y="1958959"/>
            <a:ext cx="32924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336" name="Google Shape;336;p23"/>
          <p:cNvSpPr txBox="1">
            <a:spLocks noGrp="1"/>
          </p:cNvSpPr>
          <p:nvPr>
            <p:ph type="subTitle" idx="8"/>
          </p:nvPr>
        </p:nvSpPr>
        <p:spPr>
          <a:xfrm>
            <a:off x="4375968" y="1958959"/>
            <a:ext cx="34364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337" name="Google Shape;337;p23"/>
          <p:cNvSpPr txBox="1">
            <a:spLocks noGrp="1"/>
          </p:cNvSpPr>
          <p:nvPr>
            <p:ph type="subTitle" idx="9"/>
          </p:nvPr>
        </p:nvSpPr>
        <p:spPr>
          <a:xfrm>
            <a:off x="7948607" y="1958959"/>
            <a:ext cx="32892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338" name="Google Shape;338;p23"/>
          <p:cNvSpPr txBox="1">
            <a:spLocks noGrp="1"/>
          </p:cNvSpPr>
          <p:nvPr>
            <p:ph type="subTitle" idx="13"/>
          </p:nvPr>
        </p:nvSpPr>
        <p:spPr>
          <a:xfrm>
            <a:off x="950533" y="3995476"/>
            <a:ext cx="32924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339" name="Google Shape;339;p23"/>
          <p:cNvSpPr txBox="1">
            <a:spLocks noGrp="1"/>
          </p:cNvSpPr>
          <p:nvPr>
            <p:ph type="subTitle" idx="14"/>
          </p:nvPr>
        </p:nvSpPr>
        <p:spPr>
          <a:xfrm>
            <a:off x="4375968" y="3995472"/>
            <a:ext cx="34364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340" name="Google Shape;340;p23"/>
          <p:cNvSpPr txBox="1">
            <a:spLocks noGrp="1"/>
          </p:cNvSpPr>
          <p:nvPr>
            <p:ph type="subTitle" idx="15"/>
          </p:nvPr>
        </p:nvSpPr>
        <p:spPr>
          <a:xfrm>
            <a:off x="7948607" y="3995467"/>
            <a:ext cx="32924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grpSp>
        <p:nvGrpSpPr>
          <p:cNvPr id="341" name="Google Shape;341;p23"/>
          <p:cNvGrpSpPr/>
          <p:nvPr/>
        </p:nvGrpSpPr>
        <p:grpSpPr>
          <a:xfrm rot="10800000">
            <a:off x="90806" y="3879540"/>
            <a:ext cx="841495" cy="3212417"/>
            <a:chOff x="8390957" y="-350940"/>
            <a:chExt cx="631121" cy="2409313"/>
          </a:xfrm>
        </p:grpSpPr>
        <p:sp>
          <p:nvSpPr>
            <p:cNvPr id="342" name="Google Shape;342;p23"/>
            <p:cNvSpPr/>
            <p:nvPr/>
          </p:nvSpPr>
          <p:spPr>
            <a:xfrm>
              <a:off x="8488192" y="1951504"/>
              <a:ext cx="107779" cy="106869"/>
            </a:xfrm>
            <a:custGeom>
              <a:avLst/>
              <a:gdLst/>
              <a:ahLst/>
              <a:cxnLst/>
              <a:rect l="l" t="t" r="r" b="b"/>
              <a:pathLst>
                <a:path w="3436" h="3407" extrusionOk="0">
                  <a:moveTo>
                    <a:pt x="1679" y="1"/>
                  </a:moveTo>
                  <a:cubicBezTo>
                    <a:pt x="733" y="1"/>
                    <a:pt x="1" y="779"/>
                    <a:pt x="1" y="1704"/>
                  </a:cubicBezTo>
                  <a:cubicBezTo>
                    <a:pt x="1" y="2646"/>
                    <a:pt x="761" y="3406"/>
                    <a:pt x="1734" y="3406"/>
                  </a:cubicBezTo>
                  <a:cubicBezTo>
                    <a:pt x="2676" y="3406"/>
                    <a:pt x="3436" y="2646"/>
                    <a:pt x="3436" y="1704"/>
                  </a:cubicBezTo>
                  <a:cubicBezTo>
                    <a:pt x="3436" y="762"/>
                    <a:pt x="2676" y="2"/>
                    <a:pt x="1734" y="2"/>
                  </a:cubicBezTo>
                  <a:cubicBezTo>
                    <a:pt x="1715" y="1"/>
                    <a:pt x="1697" y="1"/>
                    <a:pt x="167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3" name="Google Shape;343;p23"/>
            <p:cNvSpPr/>
            <p:nvPr/>
          </p:nvSpPr>
          <p:spPr>
            <a:xfrm>
              <a:off x="8390957" y="-350940"/>
              <a:ext cx="151630" cy="2285436"/>
            </a:xfrm>
            <a:custGeom>
              <a:avLst/>
              <a:gdLst/>
              <a:ahLst/>
              <a:cxnLst/>
              <a:rect l="l" t="t" r="r" b="b"/>
              <a:pathLst>
                <a:path w="4834" h="72860" fill="none" extrusionOk="0">
                  <a:moveTo>
                    <a:pt x="1" y="1"/>
                  </a:moveTo>
                  <a:lnTo>
                    <a:pt x="1" y="23861"/>
                  </a:lnTo>
                  <a:lnTo>
                    <a:pt x="4834" y="28694"/>
                  </a:lnTo>
                  <a:lnTo>
                    <a:pt x="4834" y="72859"/>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4" name="Google Shape;344;p23"/>
            <p:cNvSpPr/>
            <p:nvPr/>
          </p:nvSpPr>
          <p:spPr>
            <a:xfrm>
              <a:off x="8686379" y="-350940"/>
              <a:ext cx="134472" cy="1723864"/>
            </a:xfrm>
            <a:custGeom>
              <a:avLst/>
              <a:gdLst/>
              <a:ahLst/>
              <a:cxnLst/>
              <a:rect l="l" t="t" r="r" b="b"/>
              <a:pathLst>
                <a:path w="4287" h="54957" fill="none" extrusionOk="0">
                  <a:moveTo>
                    <a:pt x="4287" y="1"/>
                  </a:moveTo>
                  <a:lnTo>
                    <a:pt x="4287" y="17235"/>
                  </a:lnTo>
                  <a:lnTo>
                    <a:pt x="1" y="21521"/>
                  </a:lnTo>
                  <a:lnTo>
                    <a:pt x="1" y="54956"/>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5" name="Google Shape;345;p23"/>
            <p:cNvSpPr/>
            <p:nvPr/>
          </p:nvSpPr>
          <p:spPr>
            <a:xfrm>
              <a:off x="8871388" y="-350940"/>
              <a:ext cx="150689" cy="2053756"/>
            </a:xfrm>
            <a:custGeom>
              <a:avLst/>
              <a:gdLst/>
              <a:ahLst/>
              <a:cxnLst/>
              <a:rect l="l" t="t" r="r" b="b"/>
              <a:pathLst>
                <a:path w="4804" h="65474" fill="none" extrusionOk="0">
                  <a:moveTo>
                    <a:pt x="4803" y="1"/>
                  </a:moveTo>
                  <a:lnTo>
                    <a:pt x="4803" y="19515"/>
                  </a:lnTo>
                  <a:lnTo>
                    <a:pt x="1" y="24257"/>
                  </a:lnTo>
                  <a:lnTo>
                    <a:pt x="1" y="65473"/>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6" name="Google Shape;346;p23"/>
            <p:cNvSpPr/>
            <p:nvPr/>
          </p:nvSpPr>
          <p:spPr>
            <a:xfrm>
              <a:off x="8632994" y="1316546"/>
              <a:ext cx="106838" cy="107779"/>
            </a:xfrm>
            <a:custGeom>
              <a:avLst/>
              <a:gdLst/>
              <a:ahLst/>
              <a:cxnLst/>
              <a:rect l="l" t="t" r="r" b="b"/>
              <a:pathLst>
                <a:path w="3406" h="3436" extrusionOk="0">
                  <a:moveTo>
                    <a:pt x="1703" y="1"/>
                  </a:moveTo>
                  <a:cubicBezTo>
                    <a:pt x="761" y="1"/>
                    <a:pt x="1" y="761"/>
                    <a:pt x="1" y="1703"/>
                  </a:cubicBezTo>
                  <a:cubicBezTo>
                    <a:pt x="1" y="2676"/>
                    <a:pt x="761" y="3436"/>
                    <a:pt x="1703" y="3436"/>
                  </a:cubicBezTo>
                  <a:cubicBezTo>
                    <a:pt x="2645" y="3436"/>
                    <a:pt x="3405" y="2676"/>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7" name="Google Shape;347;p23"/>
            <p:cNvSpPr/>
            <p:nvPr/>
          </p:nvSpPr>
          <p:spPr>
            <a:xfrm>
              <a:off x="8818003" y="1646424"/>
              <a:ext cx="107779" cy="107779"/>
            </a:xfrm>
            <a:custGeom>
              <a:avLst/>
              <a:gdLst/>
              <a:ahLst/>
              <a:cxnLst/>
              <a:rect l="l" t="t" r="r" b="b"/>
              <a:pathLst>
                <a:path w="3436" h="3436" extrusionOk="0">
                  <a:moveTo>
                    <a:pt x="1703" y="1"/>
                  </a:moveTo>
                  <a:cubicBezTo>
                    <a:pt x="760" y="1"/>
                    <a:pt x="0" y="761"/>
                    <a:pt x="0" y="1733"/>
                  </a:cubicBezTo>
                  <a:cubicBezTo>
                    <a:pt x="0" y="2676"/>
                    <a:pt x="760" y="3435"/>
                    <a:pt x="1703" y="3435"/>
                  </a:cubicBezTo>
                  <a:cubicBezTo>
                    <a:pt x="2675" y="3435"/>
                    <a:pt x="3435" y="2676"/>
                    <a:pt x="3435" y="1733"/>
                  </a:cubicBezTo>
                  <a:cubicBezTo>
                    <a:pt x="3435" y="761"/>
                    <a:pt x="267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48" name="Google Shape;348;p23"/>
          <p:cNvGrpSpPr/>
          <p:nvPr/>
        </p:nvGrpSpPr>
        <p:grpSpPr>
          <a:xfrm rot="10800000">
            <a:off x="11389432" y="-233956"/>
            <a:ext cx="626745" cy="2574245"/>
            <a:chOff x="152412" y="3212810"/>
            <a:chExt cx="470059" cy="1930684"/>
          </a:xfrm>
        </p:grpSpPr>
        <p:sp>
          <p:nvSpPr>
            <p:cNvPr id="349" name="Google Shape;349;p23"/>
            <p:cNvSpPr/>
            <p:nvPr/>
          </p:nvSpPr>
          <p:spPr>
            <a:xfrm rot="10800000">
              <a:off x="462247" y="3527378"/>
              <a:ext cx="160225" cy="1616116"/>
            </a:xfrm>
            <a:custGeom>
              <a:avLst/>
              <a:gdLst/>
              <a:ahLst/>
              <a:cxnLst/>
              <a:rect l="l" t="t" r="r" b="b"/>
              <a:pathLst>
                <a:path w="5108" h="51522" fill="none" extrusionOk="0">
                  <a:moveTo>
                    <a:pt x="1" y="1"/>
                  </a:moveTo>
                  <a:lnTo>
                    <a:pt x="1" y="23861"/>
                  </a:lnTo>
                  <a:lnTo>
                    <a:pt x="5107" y="28968"/>
                  </a:lnTo>
                  <a:lnTo>
                    <a:pt x="5107" y="5152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0" name="Google Shape;350;p23"/>
            <p:cNvSpPr/>
            <p:nvPr/>
          </p:nvSpPr>
          <p:spPr>
            <a:xfrm rot="10800000">
              <a:off x="360247" y="4464690"/>
              <a:ext cx="93475" cy="670292"/>
            </a:xfrm>
            <a:custGeom>
              <a:avLst/>
              <a:gdLst/>
              <a:ahLst/>
              <a:cxnLst/>
              <a:rect l="l" t="t" r="r" b="b"/>
              <a:pathLst>
                <a:path w="2980" h="21369" fill="none" extrusionOk="0">
                  <a:moveTo>
                    <a:pt x="2980" y="1"/>
                  </a:moveTo>
                  <a:lnTo>
                    <a:pt x="2980" y="10974"/>
                  </a:lnTo>
                  <a:lnTo>
                    <a:pt x="1" y="13952"/>
                  </a:lnTo>
                  <a:lnTo>
                    <a:pt x="1" y="21369"/>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1" name="Google Shape;351;p23"/>
            <p:cNvSpPr/>
            <p:nvPr/>
          </p:nvSpPr>
          <p:spPr>
            <a:xfrm rot="10800000">
              <a:off x="152412" y="3263263"/>
              <a:ext cx="149717" cy="1880231"/>
            </a:xfrm>
            <a:custGeom>
              <a:avLst/>
              <a:gdLst/>
              <a:ahLst/>
              <a:cxnLst/>
              <a:rect l="l" t="t" r="r" b="b"/>
              <a:pathLst>
                <a:path w="4773" h="59942" fill="none" extrusionOk="0">
                  <a:moveTo>
                    <a:pt x="4773" y="1"/>
                  </a:moveTo>
                  <a:lnTo>
                    <a:pt x="4773" y="15898"/>
                  </a:lnTo>
                  <a:lnTo>
                    <a:pt x="1" y="20670"/>
                  </a:lnTo>
                  <a:lnTo>
                    <a:pt x="1" y="5994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2" name="Google Shape;352;p23"/>
            <p:cNvSpPr/>
            <p:nvPr/>
          </p:nvSpPr>
          <p:spPr>
            <a:xfrm rot="10800000">
              <a:off x="409805" y="3475972"/>
              <a:ext cx="106838" cy="106806"/>
            </a:xfrm>
            <a:custGeom>
              <a:avLst/>
              <a:gdLst/>
              <a:ahLst/>
              <a:cxnLst/>
              <a:rect l="l" t="t" r="r" b="b"/>
              <a:pathLst>
                <a:path w="3406" h="3405" extrusionOk="0">
                  <a:moveTo>
                    <a:pt x="1703" y="1"/>
                  </a:moveTo>
                  <a:cubicBezTo>
                    <a:pt x="761" y="1"/>
                    <a:pt x="1" y="760"/>
                    <a:pt x="1" y="1703"/>
                  </a:cubicBezTo>
                  <a:cubicBezTo>
                    <a:pt x="1" y="2645"/>
                    <a:pt x="761" y="3405"/>
                    <a:pt x="1703" y="3405"/>
                  </a:cubicBezTo>
                  <a:cubicBezTo>
                    <a:pt x="2645" y="3405"/>
                    <a:pt x="3405" y="2645"/>
                    <a:pt x="3405" y="170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3" name="Google Shape;353;p23"/>
            <p:cNvSpPr/>
            <p:nvPr/>
          </p:nvSpPr>
          <p:spPr>
            <a:xfrm rot="10800000">
              <a:off x="400269" y="4414184"/>
              <a:ext cx="106838" cy="106806"/>
            </a:xfrm>
            <a:custGeom>
              <a:avLst/>
              <a:gdLst/>
              <a:ahLst/>
              <a:cxnLst/>
              <a:rect l="l" t="t" r="r" b="b"/>
              <a:pathLst>
                <a:path w="3406" h="3405"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4" name="Google Shape;354;p23"/>
            <p:cNvSpPr/>
            <p:nvPr/>
          </p:nvSpPr>
          <p:spPr>
            <a:xfrm rot="10800000">
              <a:off x="248708" y="3212810"/>
              <a:ext cx="106806" cy="106838"/>
            </a:xfrm>
            <a:custGeom>
              <a:avLst/>
              <a:gdLst/>
              <a:ahLst/>
              <a:cxnLst/>
              <a:rect l="l" t="t" r="r" b="b"/>
              <a:pathLst>
                <a:path w="3405"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897597448"/>
      </p:ext>
    </p:extLst>
  </p:cSld>
  <p:clrMapOvr>
    <a:masterClrMapping/>
  </p:clrMapOvr>
  <p:transition spd="med">
    <p:pull/>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matchingName="Thanks">
  <p:cSld name="Thanks">
    <p:spTree>
      <p:nvGrpSpPr>
        <p:cNvPr id="1" name="Shape 355"/>
        <p:cNvGrpSpPr/>
        <p:nvPr/>
      </p:nvGrpSpPr>
      <p:grpSpPr>
        <a:xfrm>
          <a:off x="0" y="0"/>
          <a:ext cx="0" cy="0"/>
          <a:chOff x="0" y="0"/>
          <a:chExt cx="0" cy="0"/>
        </a:xfrm>
      </p:grpSpPr>
      <p:pic>
        <p:nvPicPr>
          <p:cNvPr id="356" name="Google Shape;356;p24"/>
          <p:cNvPicPr preferRelativeResize="0"/>
          <p:nvPr/>
        </p:nvPicPr>
        <p:blipFill>
          <a:blip r:embed="rId2">
            <a:alphaModFix amt="20000"/>
          </a:blip>
          <a:stretch>
            <a:fillRect/>
          </a:stretch>
        </p:blipFill>
        <p:spPr>
          <a:xfrm flipH="1">
            <a:off x="-182931" y="-188966"/>
            <a:ext cx="12557865" cy="7235935"/>
          </a:xfrm>
          <a:prstGeom prst="rect">
            <a:avLst/>
          </a:prstGeom>
          <a:noFill/>
          <a:ln>
            <a:noFill/>
          </a:ln>
        </p:spPr>
      </p:pic>
      <p:sp>
        <p:nvSpPr>
          <p:cNvPr id="357" name="Google Shape;357;p24"/>
          <p:cNvSpPr txBox="1">
            <a:spLocks noGrp="1"/>
          </p:cNvSpPr>
          <p:nvPr>
            <p:ph type="title"/>
          </p:nvPr>
        </p:nvSpPr>
        <p:spPr>
          <a:xfrm>
            <a:off x="3130584" y="719333"/>
            <a:ext cx="5930800" cy="141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9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58" name="Google Shape;358;p24"/>
          <p:cNvSpPr txBox="1">
            <a:spLocks noGrp="1"/>
          </p:cNvSpPr>
          <p:nvPr>
            <p:ph type="subTitle" idx="1"/>
          </p:nvPr>
        </p:nvSpPr>
        <p:spPr>
          <a:xfrm>
            <a:off x="3130533" y="2117267"/>
            <a:ext cx="5930800" cy="166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2133"/>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59" name="Google Shape;359;p24"/>
          <p:cNvSpPr txBox="1"/>
          <p:nvPr/>
        </p:nvSpPr>
        <p:spPr>
          <a:xfrm>
            <a:off x="2798800" y="4815933"/>
            <a:ext cx="6594400" cy="741600"/>
          </a:xfrm>
          <a:prstGeom prst="rect">
            <a:avLst/>
          </a:prstGeom>
          <a:noFill/>
          <a:ln>
            <a:noFill/>
          </a:ln>
        </p:spPr>
        <p:txBody>
          <a:bodyPr spcFirstLastPara="1" wrap="square" lIns="121900" tIns="121900" rIns="121900" bIns="121900" anchor="t" anchorCtr="0">
            <a:noAutofit/>
          </a:bodyPr>
          <a:lstStyle/>
          <a:p>
            <a:pPr marL="0" lvl="0" indent="0" algn="ctr" rtl="0">
              <a:spcBef>
                <a:spcPts val="400"/>
              </a:spcBef>
              <a:spcAft>
                <a:spcPts val="0"/>
              </a:spcAft>
              <a:buNone/>
            </a:pPr>
            <a:r>
              <a:rPr lang="en" sz="1333" b="1">
                <a:solidFill>
                  <a:schemeClr val="dk1"/>
                </a:solidFill>
                <a:latin typeface="Open Sans"/>
                <a:ea typeface="Open Sans"/>
                <a:cs typeface="Open Sans"/>
                <a:sym typeface="Open Sans"/>
              </a:rPr>
              <a:t>CREDITS:</a:t>
            </a:r>
            <a:r>
              <a:rPr lang="en" sz="1333">
                <a:solidFill>
                  <a:schemeClr val="dk1"/>
                </a:solidFill>
                <a:latin typeface="Open Sans"/>
                <a:ea typeface="Open Sans"/>
                <a:cs typeface="Open Sans"/>
                <a:sym typeface="Open Sans"/>
              </a:rPr>
              <a:t> This presentation template was created by </a:t>
            </a:r>
            <a:r>
              <a:rPr lang="en" sz="1333" b="1" u="sng">
                <a:solidFill>
                  <a:schemeClr val="dk1"/>
                </a:solidFill>
                <a:latin typeface="Open Sans"/>
                <a:ea typeface="Open Sans"/>
                <a:cs typeface="Open Sans"/>
                <a:sym typeface="Open Sans"/>
                <a:hlinkClick r:id="rId3">
                  <a:extLst>
                    <a:ext uri="{A12FA001-AC4F-418D-AE19-62706E023703}">
                      <ahyp:hlinkClr xmlns:ahyp="http://schemas.microsoft.com/office/drawing/2018/hyperlinkcolor" xmlns="" val="tx"/>
                    </a:ext>
                  </a:extLst>
                </a:hlinkClick>
              </a:rPr>
              <a:t>Slidesgo</a:t>
            </a:r>
            <a:r>
              <a:rPr lang="en" sz="1333">
                <a:solidFill>
                  <a:schemeClr val="dk1"/>
                </a:solidFill>
                <a:latin typeface="Open Sans"/>
                <a:ea typeface="Open Sans"/>
                <a:cs typeface="Open Sans"/>
                <a:sym typeface="Open Sans"/>
              </a:rPr>
              <a:t>, and includes icons by </a:t>
            </a:r>
            <a:r>
              <a:rPr lang="en" sz="1333" b="1" u="sng">
                <a:solidFill>
                  <a:schemeClr val="dk1"/>
                </a:solidFill>
                <a:latin typeface="Open Sans"/>
                <a:ea typeface="Open Sans"/>
                <a:cs typeface="Open Sans"/>
                <a:sym typeface="Open Sans"/>
                <a:hlinkClick r:id="rId4">
                  <a:extLst>
                    <a:ext uri="{A12FA001-AC4F-418D-AE19-62706E023703}">
                      <ahyp:hlinkClr xmlns:ahyp="http://schemas.microsoft.com/office/drawing/2018/hyperlinkcolor" xmlns="" val="tx"/>
                    </a:ext>
                  </a:extLst>
                </a:hlinkClick>
              </a:rPr>
              <a:t>Flaticon</a:t>
            </a:r>
            <a:r>
              <a:rPr lang="en" sz="1333">
                <a:solidFill>
                  <a:schemeClr val="dk1"/>
                </a:solidFill>
                <a:latin typeface="Open Sans"/>
                <a:ea typeface="Open Sans"/>
                <a:cs typeface="Open Sans"/>
                <a:sym typeface="Open Sans"/>
              </a:rPr>
              <a:t>, and infographics &amp; images by </a:t>
            </a:r>
            <a:r>
              <a:rPr lang="en" sz="1333" b="1" u="sng">
                <a:solidFill>
                  <a:schemeClr val="dk1"/>
                </a:solidFill>
                <a:latin typeface="Open Sans"/>
                <a:ea typeface="Open Sans"/>
                <a:cs typeface="Open Sans"/>
                <a:sym typeface="Open Sans"/>
                <a:hlinkClick r:id="rId5">
                  <a:extLst>
                    <a:ext uri="{A12FA001-AC4F-418D-AE19-62706E023703}">
                      <ahyp:hlinkClr xmlns:ahyp="http://schemas.microsoft.com/office/drawing/2018/hyperlinkcolor" xmlns="" val="tx"/>
                    </a:ext>
                  </a:extLst>
                </a:hlinkClick>
              </a:rPr>
              <a:t>Freepik</a:t>
            </a:r>
            <a:r>
              <a:rPr lang="en" sz="1333" u="sng">
                <a:solidFill>
                  <a:schemeClr val="dk1"/>
                </a:solidFill>
                <a:latin typeface="Open Sans"/>
                <a:ea typeface="Open Sans"/>
                <a:cs typeface="Open Sans"/>
                <a:sym typeface="Open Sans"/>
              </a:rPr>
              <a:t> </a:t>
            </a:r>
            <a:endParaRPr sz="1333" b="1" u="sng">
              <a:solidFill>
                <a:schemeClr val="dk1"/>
              </a:solidFill>
              <a:latin typeface="Open Sans"/>
              <a:ea typeface="Open Sans"/>
              <a:cs typeface="Open Sans"/>
              <a:sym typeface="Open Sans"/>
            </a:endParaRPr>
          </a:p>
        </p:txBody>
      </p:sp>
      <p:grpSp>
        <p:nvGrpSpPr>
          <p:cNvPr id="360" name="Google Shape;360;p24"/>
          <p:cNvGrpSpPr/>
          <p:nvPr/>
        </p:nvGrpSpPr>
        <p:grpSpPr>
          <a:xfrm flipH="1">
            <a:off x="177701" y="-101606"/>
            <a:ext cx="624865" cy="2651227"/>
            <a:chOff x="8522940" y="-76204"/>
            <a:chExt cx="468649" cy="1988420"/>
          </a:xfrm>
        </p:grpSpPr>
        <p:sp>
          <p:nvSpPr>
            <p:cNvPr id="361" name="Google Shape;361;p24"/>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2" name="Google Shape;362;p24"/>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3" name="Google Shape;363;p24"/>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4" name="Google Shape;364;p24"/>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5" name="Google Shape;365;p24"/>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6" name="Google Shape;366;p24"/>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67" name="Google Shape;367;p24"/>
          <p:cNvGrpSpPr/>
          <p:nvPr/>
        </p:nvGrpSpPr>
        <p:grpSpPr>
          <a:xfrm flipH="1">
            <a:off x="11386418" y="3779552"/>
            <a:ext cx="685580" cy="3143216"/>
            <a:chOff x="9949864" y="937514"/>
            <a:chExt cx="514185" cy="2357412"/>
          </a:xfrm>
        </p:grpSpPr>
        <p:sp>
          <p:nvSpPr>
            <p:cNvPr id="368" name="Google Shape;368;p24"/>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9" name="Google Shape;369;p24"/>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0" name="Google Shape;370;p24"/>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1" name="Google Shape;371;p24"/>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2" name="Google Shape;372;p24"/>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3" name="Google Shape;373;p24"/>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209943321"/>
      </p:ext>
    </p:extLst>
  </p:cSld>
  <p:clrMapOvr>
    <a:masterClrMapping/>
  </p:clrMapOvr>
  <p:transition spd="med">
    <p:pull/>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matchingName="Background">
  <p:cSld name="Background">
    <p:spTree>
      <p:nvGrpSpPr>
        <p:cNvPr id="1" name="Shape 374"/>
        <p:cNvGrpSpPr/>
        <p:nvPr/>
      </p:nvGrpSpPr>
      <p:grpSpPr>
        <a:xfrm>
          <a:off x="0" y="0"/>
          <a:ext cx="0" cy="0"/>
          <a:chOff x="0" y="0"/>
          <a:chExt cx="0" cy="0"/>
        </a:xfrm>
      </p:grpSpPr>
      <p:pic>
        <p:nvPicPr>
          <p:cNvPr id="375" name="Google Shape;375;p25"/>
          <p:cNvPicPr preferRelativeResize="0"/>
          <p:nvPr/>
        </p:nvPicPr>
        <p:blipFill>
          <a:blip r:embed="rId2">
            <a:alphaModFix amt="20000"/>
          </a:blip>
          <a:stretch>
            <a:fillRect/>
          </a:stretch>
        </p:blipFill>
        <p:spPr>
          <a:xfrm>
            <a:off x="-182933" y="-188966"/>
            <a:ext cx="12557865" cy="7235935"/>
          </a:xfrm>
          <a:prstGeom prst="rect">
            <a:avLst/>
          </a:prstGeom>
          <a:noFill/>
          <a:ln>
            <a:noFill/>
          </a:ln>
        </p:spPr>
      </p:pic>
      <p:grpSp>
        <p:nvGrpSpPr>
          <p:cNvPr id="376" name="Google Shape;376;p25"/>
          <p:cNvGrpSpPr/>
          <p:nvPr/>
        </p:nvGrpSpPr>
        <p:grpSpPr>
          <a:xfrm rot="10800000">
            <a:off x="90806" y="3879540"/>
            <a:ext cx="841495" cy="3212417"/>
            <a:chOff x="8390957" y="-350940"/>
            <a:chExt cx="631121" cy="2409313"/>
          </a:xfrm>
        </p:grpSpPr>
        <p:sp>
          <p:nvSpPr>
            <p:cNvPr id="377" name="Google Shape;377;p25"/>
            <p:cNvSpPr/>
            <p:nvPr/>
          </p:nvSpPr>
          <p:spPr>
            <a:xfrm>
              <a:off x="8488192" y="1951504"/>
              <a:ext cx="107779" cy="106869"/>
            </a:xfrm>
            <a:custGeom>
              <a:avLst/>
              <a:gdLst/>
              <a:ahLst/>
              <a:cxnLst/>
              <a:rect l="l" t="t" r="r" b="b"/>
              <a:pathLst>
                <a:path w="3436" h="3407" extrusionOk="0">
                  <a:moveTo>
                    <a:pt x="1679" y="1"/>
                  </a:moveTo>
                  <a:cubicBezTo>
                    <a:pt x="733" y="1"/>
                    <a:pt x="1" y="779"/>
                    <a:pt x="1" y="1704"/>
                  </a:cubicBezTo>
                  <a:cubicBezTo>
                    <a:pt x="1" y="2646"/>
                    <a:pt x="761" y="3406"/>
                    <a:pt x="1734" y="3406"/>
                  </a:cubicBezTo>
                  <a:cubicBezTo>
                    <a:pt x="2676" y="3406"/>
                    <a:pt x="3436" y="2646"/>
                    <a:pt x="3436" y="1704"/>
                  </a:cubicBezTo>
                  <a:cubicBezTo>
                    <a:pt x="3436" y="762"/>
                    <a:pt x="2676" y="2"/>
                    <a:pt x="1734" y="2"/>
                  </a:cubicBezTo>
                  <a:cubicBezTo>
                    <a:pt x="1715" y="1"/>
                    <a:pt x="1697" y="1"/>
                    <a:pt x="167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8" name="Google Shape;378;p25"/>
            <p:cNvSpPr/>
            <p:nvPr/>
          </p:nvSpPr>
          <p:spPr>
            <a:xfrm>
              <a:off x="8390957" y="-350940"/>
              <a:ext cx="151630" cy="2285436"/>
            </a:xfrm>
            <a:custGeom>
              <a:avLst/>
              <a:gdLst/>
              <a:ahLst/>
              <a:cxnLst/>
              <a:rect l="l" t="t" r="r" b="b"/>
              <a:pathLst>
                <a:path w="4834" h="72860" fill="none" extrusionOk="0">
                  <a:moveTo>
                    <a:pt x="1" y="1"/>
                  </a:moveTo>
                  <a:lnTo>
                    <a:pt x="1" y="23861"/>
                  </a:lnTo>
                  <a:lnTo>
                    <a:pt x="4834" y="28694"/>
                  </a:lnTo>
                  <a:lnTo>
                    <a:pt x="4834" y="72859"/>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9" name="Google Shape;379;p25"/>
            <p:cNvSpPr/>
            <p:nvPr/>
          </p:nvSpPr>
          <p:spPr>
            <a:xfrm>
              <a:off x="8686379" y="-350940"/>
              <a:ext cx="134472" cy="1723864"/>
            </a:xfrm>
            <a:custGeom>
              <a:avLst/>
              <a:gdLst/>
              <a:ahLst/>
              <a:cxnLst/>
              <a:rect l="l" t="t" r="r" b="b"/>
              <a:pathLst>
                <a:path w="4287" h="54957" fill="none" extrusionOk="0">
                  <a:moveTo>
                    <a:pt x="4287" y="1"/>
                  </a:moveTo>
                  <a:lnTo>
                    <a:pt x="4287" y="17235"/>
                  </a:lnTo>
                  <a:lnTo>
                    <a:pt x="1" y="21521"/>
                  </a:lnTo>
                  <a:lnTo>
                    <a:pt x="1" y="54956"/>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0" name="Google Shape;380;p25"/>
            <p:cNvSpPr/>
            <p:nvPr/>
          </p:nvSpPr>
          <p:spPr>
            <a:xfrm>
              <a:off x="8871388" y="-350940"/>
              <a:ext cx="150689" cy="2053756"/>
            </a:xfrm>
            <a:custGeom>
              <a:avLst/>
              <a:gdLst/>
              <a:ahLst/>
              <a:cxnLst/>
              <a:rect l="l" t="t" r="r" b="b"/>
              <a:pathLst>
                <a:path w="4804" h="65474" fill="none" extrusionOk="0">
                  <a:moveTo>
                    <a:pt x="4803" y="1"/>
                  </a:moveTo>
                  <a:lnTo>
                    <a:pt x="4803" y="19515"/>
                  </a:lnTo>
                  <a:lnTo>
                    <a:pt x="1" y="24257"/>
                  </a:lnTo>
                  <a:lnTo>
                    <a:pt x="1" y="65473"/>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1" name="Google Shape;381;p25"/>
            <p:cNvSpPr/>
            <p:nvPr/>
          </p:nvSpPr>
          <p:spPr>
            <a:xfrm>
              <a:off x="8632994" y="1316546"/>
              <a:ext cx="106838" cy="107779"/>
            </a:xfrm>
            <a:custGeom>
              <a:avLst/>
              <a:gdLst/>
              <a:ahLst/>
              <a:cxnLst/>
              <a:rect l="l" t="t" r="r" b="b"/>
              <a:pathLst>
                <a:path w="3406" h="3436" extrusionOk="0">
                  <a:moveTo>
                    <a:pt x="1703" y="1"/>
                  </a:moveTo>
                  <a:cubicBezTo>
                    <a:pt x="761" y="1"/>
                    <a:pt x="1" y="761"/>
                    <a:pt x="1" y="1703"/>
                  </a:cubicBezTo>
                  <a:cubicBezTo>
                    <a:pt x="1" y="2676"/>
                    <a:pt x="761" y="3436"/>
                    <a:pt x="1703" y="3436"/>
                  </a:cubicBezTo>
                  <a:cubicBezTo>
                    <a:pt x="2645" y="3436"/>
                    <a:pt x="3405" y="2676"/>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2" name="Google Shape;382;p25"/>
            <p:cNvSpPr/>
            <p:nvPr/>
          </p:nvSpPr>
          <p:spPr>
            <a:xfrm>
              <a:off x="8818003" y="1646424"/>
              <a:ext cx="107779" cy="107779"/>
            </a:xfrm>
            <a:custGeom>
              <a:avLst/>
              <a:gdLst/>
              <a:ahLst/>
              <a:cxnLst/>
              <a:rect l="l" t="t" r="r" b="b"/>
              <a:pathLst>
                <a:path w="3436" h="3436" extrusionOk="0">
                  <a:moveTo>
                    <a:pt x="1703" y="1"/>
                  </a:moveTo>
                  <a:cubicBezTo>
                    <a:pt x="760" y="1"/>
                    <a:pt x="0" y="761"/>
                    <a:pt x="0" y="1733"/>
                  </a:cubicBezTo>
                  <a:cubicBezTo>
                    <a:pt x="0" y="2676"/>
                    <a:pt x="760" y="3435"/>
                    <a:pt x="1703" y="3435"/>
                  </a:cubicBezTo>
                  <a:cubicBezTo>
                    <a:pt x="2675" y="3435"/>
                    <a:pt x="3435" y="2676"/>
                    <a:pt x="3435" y="1733"/>
                  </a:cubicBezTo>
                  <a:cubicBezTo>
                    <a:pt x="3435" y="761"/>
                    <a:pt x="267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83" name="Google Shape;383;p25"/>
          <p:cNvGrpSpPr/>
          <p:nvPr/>
        </p:nvGrpSpPr>
        <p:grpSpPr>
          <a:xfrm rot="10800000">
            <a:off x="11389432" y="-233956"/>
            <a:ext cx="626745" cy="2574245"/>
            <a:chOff x="152412" y="3212810"/>
            <a:chExt cx="470059" cy="1930684"/>
          </a:xfrm>
        </p:grpSpPr>
        <p:sp>
          <p:nvSpPr>
            <p:cNvPr id="384" name="Google Shape;384;p25"/>
            <p:cNvSpPr/>
            <p:nvPr/>
          </p:nvSpPr>
          <p:spPr>
            <a:xfrm rot="10800000">
              <a:off x="462247" y="3527378"/>
              <a:ext cx="160225" cy="1616116"/>
            </a:xfrm>
            <a:custGeom>
              <a:avLst/>
              <a:gdLst/>
              <a:ahLst/>
              <a:cxnLst/>
              <a:rect l="l" t="t" r="r" b="b"/>
              <a:pathLst>
                <a:path w="5108" h="51522" fill="none" extrusionOk="0">
                  <a:moveTo>
                    <a:pt x="1" y="1"/>
                  </a:moveTo>
                  <a:lnTo>
                    <a:pt x="1" y="23861"/>
                  </a:lnTo>
                  <a:lnTo>
                    <a:pt x="5107" y="28968"/>
                  </a:lnTo>
                  <a:lnTo>
                    <a:pt x="5107" y="5152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5" name="Google Shape;385;p25"/>
            <p:cNvSpPr/>
            <p:nvPr/>
          </p:nvSpPr>
          <p:spPr>
            <a:xfrm rot="10800000">
              <a:off x="360247" y="4464690"/>
              <a:ext cx="93475" cy="670292"/>
            </a:xfrm>
            <a:custGeom>
              <a:avLst/>
              <a:gdLst/>
              <a:ahLst/>
              <a:cxnLst/>
              <a:rect l="l" t="t" r="r" b="b"/>
              <a:pathLst>
                <a:path w="2980" h="21369" fill="none" extrusionOk="0">
                  <a:moveTo>
                    <a:pt x="2980" y="1"/>
                  </a:moveTo>
                  <a:lnTo>
                    <a:pt x="2980" y="10974"/>
                  </a:lnTo>
                  <a:lnTo>
                    <a:pt x="1" y="13952"/>
                  </a:lnTo>
                  <a:lnTo>
                    <a:pt x="1" y="21369"/>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6" name="Google Shape;386;p25"/>
            <p:cNvSpPr/>
            <p:nvPr/>
          </p:nvSpPr>
          <p:spPr>
            <a:xfrm rot="10800000">
              <a:off x="152412" y="3263263"/>
              <a:ext cx="149717" cy="1880231"/>
            </a:xfrm>
            <a:custGeom>
              <a:avLst/>
              <a:gdLst/>
              <a:ahLst/>
              <a:cxnLst/>
              <a:rect l="l" t="t" r="r" b="b"/>
              <a:pathLst>
                <a:path w="4773" h="59942" fill="none" extrusionOk="0">
                  <a:moveTo>
                    <a:pt x="4773" y="1"/>
                  </a:moveTo>
                  <a:lnTo>
                    <a:pt x="4773" y="15898"/>
                  </a:lnTo>
                  <a:lnTo>
                    <a:pt x="1" y="20670"/>
                  </a:lnTo>
                  <a:lnTo>
                    <a:pt x="1" y="5994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7" name="Google Shape;387;p25"/>
            <p:cNvSpPr/>
            <p:nvPr/>
          </p:nvSpPr>
          <p:spPr>
            <a:xfrm rot="10800000">
              <a:off x="409805" y="3475972"/>
              <a:ext cx="106838" cy="106806"/>
            </a:xfrm>
            <a:custGeom>
              <a:avLst/>
              <a:gdLst/>
              <a:ahLst/>
              <a:cxnLst/>
              <a:rect l="l" t="t" r="r" b="b"/>
              <a:pathLst>
                <a:path w="3406" h="3405" extrusionOk="0">
                  <a:moveTo>
                    <a:pt x="1703" y="1"/>
                  </a:moveTo>
                  <a:cubicBezTo>
                    <a:pt x="761" y="1"/>
                    <a:pt x="1" y="760"/>
                    <a:pt x="1" y="1703"/>
                  </a:cubicBezTo>
                  <a:cubicBezTo>
                    <a:pt x="1" y="2645"/>
                    <a:pt x="761" y="3405"/>
                    <a:pt x="1703" y="3405"/>
                  </a:cubicBezTo>
                  <a:cubicBezTo>
                    <a:pt x="2645" y="3405"/>
                    <a:pt x="3405" y="2645"/>
                    <a:pt x="3405" y="170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8" name="Google Shape;388;p25"/>
            <p:cNvSpPr/>
            <p:nvPr/>
          </p:nvSpPr>
          <p:spPr>
            <a:xfrm rot="10800000">
              <a:off x="400269" y="4414184"/>
              <a:ext cx="106838" cy="106806"/>
            </a:xfrm>
            <a:custGeom>
              <a:avLst/>
              <a:gdLst/>
              <a:ahLst/>
              <a:cxnLst/>
              <a:rect l="l" t="t" r="r" b="b"/>
              <a:pathLst>
                <a:path w="3406" h="3405"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9" name="Google Shape;389;p25"/>
            <p:cNvSpPr/>
            <p:nvPr/>
          </p:nvSpPr>
          <p:spPr>
            <a:xfrm rot="10800000">
              <a:off x="248708" y="3212810"/>
              <a:ext cx="106806" cy="106838"/>
            </a:xfrm>
            <a:custGeom>
              <a:avLst/>
              <a:gdLst/>
              <a:ahLst/>
              <a:cxnLst/>
              <a:rect l="l" t="t" r="r" b="b"/>
              <a:pathLst>
                <a:path w="3405"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877407701"/>
      </p:ext>
    </p:extLst>
  </p:cSld>
  <p:clrMapOvr>
    <a:masterClrMapping/>
  </p:clrMapOvr>
  <p:transition spd="med">
    <p:pull/>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Background 1">
  <p:cSld name="Background 1">
    <p:spTree>
      <p:nvGrpSpPr>
        <p:cNvPr id="1" name="Shape 390"/>
        <p:cNvGrpSpPr/>
        <p:nvPr/>
      </p:nvGrpSpPr>
      <p:grpSpPr>
        <a:xfrm>
          <a:off x="0" y="0"/>
          <a:ext cx="0" cy="0"/>
          <a:chOff x="0" y="0"/>
          <a:chExt cx="0" cy="0"/>
        </a:xfrm>
      </p:grpSpPr>
      <p:pic>
        <p:nvPicPr>
          <p:cNvPr id="391" name="Google Shape;391;p26"/>
          <p:cNvPicPr preferRelativeResize="0"/>
          <p:nvPr/>
        </p:nvPicPr>
        <p:blipFill>
          <a:blip r:embed="rId2">
            <a:alphaModFix amt="20000"/>
          </a:blip>
          <a:stretch>
            <a:fillRect/>
          </a:stretch>
        </p:blipFill>
        <p:spPr>
          <a:xfrm>
            <a:off x="-182933" y="-188966"/>
            <a:ext cx="12557865" cy="7235935"/>
          </a:xfrm>
          <a:prstGeom prst="rect">
            <a:avLst/>
          </a:prstGeom>
          <a:noFill/>
          <a:ln>
            <a:noFill/>
          </a:ln>
        </p:spPr>
      </p:pic>
      <p:grpSp>
        <p:nvGrpSpPr>
          <p:cNvPr id="392" name="Google Shape;392;p26"/>
          <p:cNvGrpSpPr/>
          <p:nvPr/>
        </p:nvGrpSpPr>
        <p:grpSpPr>
          <a:xfrm flipH="1">
            <a:off x="177702" y="-101606"/>
            <a:ext cx="624865" cy="2651227"/>
            <a:chOff x="8522940" y="-76204"/>
            <a:chExt cx="468649" cy="1988420"/>
          </a:xfrm>
        </p:grpSpPr>
        <p:sp>
          <p:nvSpPr>
            <p:cNvPr id="393" name="Google Shape;393;p26"/>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4" name="Google Shape;394;p26"/>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5" name="Google Shape;395;p26"/>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6" name="Google Shape;396;p26"/>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7" name="Google Shape;397;p26"/>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8" name="Google Shape;398;p26"/>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99" name="Google Shape;399;p26"/>
          <p:cNvGrpSpPr/>
          <p:nvPr/>
        </p:nvGrpSpPr>
        <p:grpSpPr>
          <a:xfrm>
            <a:off x="11404835" y="3770037"/>
            <a:ext cx="685580" cy="3143216"/>
            <a:chOff x="9949864" y="937514"/>
            <a:chExt cx="514185" cy="2357412"/>
          </a:xfrm>
        </p:grpSpPr>
        <p:sp>
          <p:nvSpPr>
            <p:cNvPr id="400" name="Google Shape;400;p26"/>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1" name="Google Shape;401;p26"/>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2" name="Google Shape;402;p26"/>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3" name="Google Shape;403;p26"/>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4" name="Google Shape;404;p26"/>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5" name="Google Shape;405;p26"/>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23005705"/>
      </p:ext>
    </p:extLst>
  </p:cSld>
  <p:clrMapOvr>
    <a:masterClrMapping/>
  </p:clrMapOvr>
  <p:transition spd="med">
    <p:pull/>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20000"/>
          </a:blip>
          <a:stretch>
            <a:fillRect/>
          </a:stretch>
        </p:blipFill>
        <p:spPr>
          <a:xfrm>
            <a:off x="-182931" y="-188968"/>
            <a:ext cx="12557865" cy="7235935"/>
          </a:xfrm>
          <a:prstGeom prst="rect">
            <a:avLst/>
          </a:prstGeom>
          <a:noFill/>
          <a:ln>
            <a:noFill/>
          </a:ln>
        </p:spPr>
      </p:pic>
      <p:sp>
        <p:nvSpPr>
          <p:cNvPr id="10" name="Google Shape;10;p2"/>
          <p:cNvSpPr txBox="1">
            <a:spLocks noGrp="1"/>
          </p:cNvSpPr>
          <p:nvPr>
            <p:ph type="ctrTitle"/>
          </p:nvPr>
        </p:nvSpPr>
        <p:spPr>
          <a:xfrm>
            <a:off x="950967" y="719333"/>
            <a:ext cx="10290000" cy="23284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rgbClr val="191919"/>
              </a:buClr>
              <a:buSzPts val="5200"/>
              <a:buNone/>
              <a:defRPr sz="8000"/>
            </a:lvl1pPr>
            <a:lvl2pPr lvl="1" algn="ctr">
              <a:spcBef>
                <a:spcPts val="0"/>
              </a:spcBef>
              <a:spcAft>
                <a:spcPts val="0"/>
              </a:spcAft>
              <a:buClr>
                <a:srgbClr val="191919"/>
              </a:buClr>
              <a:buSzPts val="5200"/>
              <a:buNone/>
              <a:defRPr sz="6933">
                <a:solidFill>
                  <a:srgbClr val="191919"/>
                </a:solidFill>
              </a:defRPr>
            </a:lvl2pPr>
            <a:lvl3pPr lvl="2" algn="ctr">
              <a:spcBef>
                <a:spcPts val="0"/>
              </a:spcBef>
              <a:spcAft>
                <a:spcPts val="0"/>
              </a:spcAft>
              <a:buClr>
                <a:srgbClr val="191919"/>
              </a:buClr>
              <a:buSzPts val="5200"/>
              <a:buNone/>
              <a:defRPr sz="6933">
                <a:solidFill>
                  <a:srgbClr val="191919"/>
                </a:solidFill>
              </a:defRPr>
            </a:lvl3pPr>
            <a:lvl4pPr lvl="3" algn="ctr">
              <a:spcBef>
                <a:spcPts val="0"/>
              </a:spcBef>
              <a:spcAft>
                <a:spcPts val="0"/>
              </a:spcAft>
              <a:buClr>
                <a:srgbClr val="191919"/>
              </a:buClr>
              <a:buSzPts val="5200"/>
              <a:buNone/>
              <a:defRPr sz="6933">
                <a:solidFill>
                  <a:srgbClr val="191919"/>
                </a:solidFill>
              </a:defRPr>
            </a:lvl4pPr>
            <a:lvl5pPr lvl="4" algn="ctr">
              <a:spcBef>
                <a:spcPts val="0"/>
              </a:spcBef>
              <a:spcAft>
                <a:spcPts val="0"/>
              </a:spcAft>
              <a:buClr>
                <a:srgbClr val="191919"/>
              </a:buClr>
              <a:buSzPts val="5200"/>
              <a:buNone/>
              <a:defRPr sz="6933">
                <a:solidFill>
                  <a:srgbClr val="191919"/>
                </a:solidFill>
              </a:defRPr>
            </a:lvl5pPr>
            <a:lvl6pPr lvl="5" algn="ctr">
              <a:spcBef>
                <a:spcPts val="0"/>
              </a:spcBef>
              <a:spcAft>
                <a:spcPts val="0"/>
              </a:spcAft>
              <a:buClr>
                <a:srgbClr val="191919"/>
              </a:buClr>
              <a:buSzPts val="5200"/>
              <a:buNone/>
              <a:defRPr sz="6933">
                <a:solidFill>
                  <a:srgbClr val="191919"/>
                </a:solidFill>
              </a:defRPr>
            </a:lvl6pPr>
            <a:lvl7pPr lvl="6" algn="ctr">
              <a:spcBef>
                <a:spcPts val="0"/>
              </a:spcBef>
              <a:spcAft>
                <a:spcPts val="0"/>
              </a:spcAft>
              <a:buClr>
                <a:srgbClr val="191919"/>
              </a:buClr>
              <a:buSzPts val="5200"/>
              <a:buNone/>
              <a:defRPr sz="6933">
                <a:solidFill>
                  <a:srgbClr val="191919"/>
                </a:solidFill>
              </a:defRPr>
            </a:lvl7pPr>
            <a:lvl8pPr lvl="7" algn="ctr">
              <a:spcBef>
                <a:spcPts val="0"/>
              </a:spcBef>
              <a:spcAft>
                <a:spcPts val="0"/>
              </a:spcAft>
              <a:buClr>
                <a:srgbClr val="191919"/>
              </a:buClr>
              <a:buSzPts val="5200"/>
              <a:buNone/>
              <a:defRPr sz="6933">
                <a:solidFill>
                  <a:srgbClr val="191919"/>
                </a:solidFill>
              </a:defRPr>
            </a:lvl8pPr>
            <a:lvl9pPr lvl="8" algn="ctr">
              <a:spcBef>
                <a:spcPts val="0"/>
              </a:spcBef>
              <a:spcAft>
                <a:spcPts val="0"/>
              </a:spcAft>
              <a:buClr>
                <a:srgbClr val="191919"/>
              </a:buClr>
              <a:buSzPts val="5200"/>
              <a:buNone/>
              <a:defRPr sz="6933">
                <a:solidFill>
                  <a:srgbClr val="191919"/>
                </a:solidFill>
              </a:defRPr>
            </a:lvl9pPr>
          </a:lstStyle>
          <a:p>
            <a:endParaRPr/>
          </a:p>
        </p:txBody>
      </p:sp>
      <p:sp>
        <p:nvSpPr>
          <p:cNvPr id="11" name="Google Shape;11;p2"/>
          <p:cNvSpPr txBox="1">
            <a:spLocks noGrp="1"/>
          </p:cNvSpPr>
          <p:nvPr>
            <p:ph type="subTitle" idx="1"/>
          </p:nvPr>
        </p:nvSpPr>
        <p:spPr>
          <a:xfrm>
            <a:off x="3076900" y="3047733"/>
            <a:ext cx="6038400" cy="634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2133">
                <a:solidFill>
                  <a:schemeClr val="dk1"/>
                </a:solidFill>
              </a:defRPr>
            </a:lvl1pPr>
            <a:lvl2pPr lvl="1" algn="ctr">
              <a:lnSpc>
                <a:spcPct val="100000"/>
              </a:lnSpc>
              <a:spcBef>
                <a:spcPts val="0"/>
              </a:spcBef>
              <a:spcAft>
                <a:spcPts val="0"/>
              </a:spcAft>
              <a:buSzPts val="1800"/>
              <a:buNone/>
              <a:defRPr sz="2400"/>
            </a:lvl2pPr>
            <a:lvl3pPr lvl="2" algn="ctr">
              <a:lnSpc>
                <a:spcPct val="100000"/>
              </a:lnSpc>
              <a:spcBef>
                <a:spcPts val="0"/>
              </a:spcBef>
              <a:spcAft>
                <a:spcPts val="0"/>
              </a:spcAft>
              <a:buSzPts val="1800"/>
              <a:buNone/>
              <a:defRPr sz="2400"/>
            </a:lvl3pPr>
            <a:lvl4pPr lvl="3" algn="ctr">
              <a:lnSpc>
                <a:spcPct val="100000"/>
              </a:lnSpc>
              <a:spcBef>
                <a:spcPts val="0"/>
              </a:spcBef>
              <a:spcAft>
                <a:spcPts val="0"/>
              </a:spcAft>
              <a:buSzPts val="1800"/>
              <a:buNone/>
              <a:defRPr sz="2400"/>
            </a:lvl4pPr>
            <a:lvl5pPr lvl="4" algn="ctr">
              <a:lnSpc>
                <a:spcPct val="100000"/>
              </a:lnSpc>
              <a:spcBef>
                <a:spcPts val="0"/>
              </a:spcBef>
              <a:spcAft>
                <a:spcPts val="0"/>
              </a:spcAft>
              <a:buSzPts val="1800"/>
              <a:buNone/>
              <a:defRPr sz="2400"/>
            </a:lvl5pPr>
            <a:lvl6pPr lvl="5" algn="ctr">
              <a:lnSpc>
                <a:spcPct val="100000"/>
              </a:lnSpc>
              <a:spcBef>
                <a:spcPts val="0"/>
              </a:spcBef>
              <a:spcAft>
                <a:spcPts val="0"/>
              </a:spcAft>
              <a:buSzPts val="1800"/>
              <a:buNone/>
              <a:defRPr sz="2400"/>
            </a:lvl6pPr>
            <a:lvl7pPr lvl="6" algn="ctr">
              <a:lnSpc>
                <a:spcPct val="100000"/>
              </a:lnSpc>
              <a:spcBef>
                <a:spcPts val="0"/>
              </a:spcBef>
              <a:spcAft>
                <a:spcPts val="0"/>
              </a:spcAft>
              <a:buSzPts val="1800"/>
              <a:buNone/>
              <a:defRPr sz="2400"/>
            </a:lvl7pPr>
            <a:lvl8pPr lvl="7" algn="ctr">
              <a:lnSpc>
                <a:spcPct val="100000"/>
              </a:lnSpc>
              <a:spcBef>
                <a:spcPts val="0"/>
              </a:spcBef>
              <a:spcAft>
                <a:spcPts val="0"/>
              </a:spcAft>
              <a:buSzPts val="1800"/>
              <a:buNone/>
              <a:defRPr sz="2400"/>
            </a:lvl8pPr>
            <a:lvl9pPr lvl="8" algn="ctr">
              <a:lnSpc>
                <a:spcPct val="100000"/>
              </a:lnSpc>
              <a:spcBef>
                <a:spcPts val="0"/>
              </a:spcBef>
              <a:spcAft>
                <a:spcPts val="0"/>
              </a:spcAft>
              <a:buSzPts val="1800"/>
              <a:buNone/>
              <a:defRPr sz="2400"/>
            </a:lvl9pPr>
          </a:lstStyle>
          <a:p>
            <a:endParaRPr/>
          </a:p>
        </p:txBody>
      </p:sp>
    </p:spTree>
    <p:extLst>
      <p:ext uri="{BB962C8B-B14F-4D97-AF65-F5344CB8AC3E}">
        <p14:creationId xmlns:p14="http://schemas.microsoft.com/office/powerpoint/2010/main" val="3709314478"/>
      </p:ext>
    </p:extLst>
  </p:cSld>
  <p:clrMapOvr>
    <a:masterClrMapping/>
  </p:clrMapOvr>
  <p:transition spd="med">
    <p:pull/>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14" name="Google Shape;14;p3"/>
          <p:cNvSpPr txBox="1">
            <a:spLocks noGrp="1"/>
          </p:cNvSpPr>
          <p:nvPr>
            <p:ph type="title"/>
          </p:nvPr>
        </p:nvSpPr>
        <p:spPr>
          <a:xfrm>
            <a:off x="4790800" y="719333"/>
            <a:ext cx="4328800" cy="10972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6667"/>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sp>
        <p:nvSpPr>
          <p:cNvPr id="15" name="Google Shape;15;p3"/>
          <p:cNvSpPr txBox="1">
            <a:spLocks noGrp="1"/>
          </p:cNvSpPr>
          <p:nvPr>
            <p:ph type="title" idx="2" hasCustomPrompt="1"/>
          </p:nvPr>
        </p:nvSpPr>
        <p:spPr>
          <a:xfrm>
            <a:off x="3072400" y="719333"/>
            <a:ext cx="1718400" cy="109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000"/>
            </a:lvl1pPr>
            <a:lvl2pPr lvl="1" algn="ctr" rtl="0">
              <a:spcBef>
                <a:spcPts val="0"/>
              </a:spcBef>
              <a:spcAft>
                <a:spcPts val="0"/>
              </a:spcAft>
              <a:buClr>
                <a:schemeClr val="lt1"/>
              </a:buClr>
              <a:buSzPts val="6000"/>
              <a:buNone/>
              <a:defRPr sz="8000">
                <a:solidFill>
                  <a:schemeClr val="lt1"/>
                </a:solidFill>
              </a:defRPr>
            </a:lvl2pPr>
            <a:lvl3pPr lvl="2" algn="ctr" rtl="0">
              <a:spcBef>
                <a:spcPts val="0"/>
              </a:spcBef>
              <a:spcAft>
                <a:spcPts val="0"/>
              </a:spcAft>
              <a:buClr>
                <a:schemeClr val="lt1"/>
              </a:buClr>
              <a:buSzPts val="6000"/>
              <a:buNone/>
              <a:defRPr sz="8000">
                <a:solidFill>
                  <a:schemeClr val="lt1"/>
                </a:solidFill>
              </a:defRPr>
            </a:lvl3pPr>
            <a:lvl4pPr lvl="3" algn="ctr" rtl="0">
              <a:spcBef>
                <a:spcPts val="0"/>
              </a:spcBef>
              <a:spcAft>
                <a:spcPts val="0"/>
              </a:spcAft>
              <a:buClr>
                <a:schemeClr val="lt1"/>
              </a:buClr>
              <a:buSzPts val="6000"/>
              <a:buNone/>
              <a:defRPr sz="8000">
                <a:solidFill>
                  <a:schemeClr val="lt1"/>
                </a:solidFill>
              </a:defRPr>
            </a:lvl4pPr>
            <a:lvl5pPr lvl="4" algn="ctr" rtl="0">
              <a:spcBef>
                <a:spcPts val="0"/>
              </a:spcBef>
              <a:spcAft>
                <a:spcPts val="0"/>
              </a:spcAft>
              <a:buClr>
                <a:schemeClr val="lt1"/>
              </a:buClr>
              <a:buSzPts val="6000"/>
              <a:buNone/>
              <a:defRPr sz="8000">
                <a:solidFill>
                  <a:schemeClr val="lt1"/>
                </a:solidFill>
              </a:defRPr>
            </a:lvl5pPr>
            <a:lvl6pPr lvl="5" algn="ctr" rtl="0">
              <a:spcBef>
                <a:spcPts val="0"/>
              </a:spcBef>
              <a:spcAft>
                <a:spcPts val="0"/>
              </a:spcAft>
              <a:buClr>
                <a:schemeClr val="lt1"/>
              </a:buClr>
              <a:buSzPts val="6000"/>
              <a:buNone/>
              <a:defRPr sz="8000">
                <a:solidFill>
                  <a:schemeClr val="lt1"/>
                </a:solidFill>
              </a:defRPr>
            </a:lvl6pPr>
            <a:lvl7pPr lvl="6" algn="ctr" rtl="0">
              <a:spcBef>
                <a:spcPts val="0"/>
              </a:spcBef>
              <a:spcAft>
                <a:spcPts val="0"/>
              </a:spcAft>
              <a:buClr>
                <a:schemeClr val="lt1"/>
              </a:buClr>
              <a:buSzPts val="6000"/>
              <a:buNone/>
              <a:defRPr sz="8000">
                <a:solidFill>
                  <a:schemeClr val="lt1"/>
                </a:solidFill>
              </a:defRPr>
            </a:lvl7pPr>
            <a:lvl8pPr lvl="7" algn="ctr" rtl="0">
              <a:spcBef>
                <a:spcPts val="0"/>
              </a:spcBef>
              <a:spcAft>
                <a:spcPts val="0"/>
              </a:spcAft>
              <a:buClr>
                <a:schemeClr val="lt1"/>
              </a:buClr>
              <a:buSzPts val="6000"/>
              <a:buNone/>
              <a:defRPr sz="8000">
                <a:solidFill>
                  <a:schemeClr val="lt1"/>
                </a:solidFill>
              </a:defRPr>
            </a:lvl8pPr>
            <a:lvl9pPr lvl="8" algn="ctr" rtl="0">
              <a:spcBef>
                <a:spcPts val="0"/>
              </a:spcBef>
              <a:spcAft>
                <a:spcPts val="0"/>
              </a:spcAft>
              <a:buClr>
                <a:schemeClr val="lt1"/>
              </a:buClr>
              <a:buSzPts val="6000"/>
              <a:buNone/>
              <a:defRPr sz="8000">
                <a:solidFill>
                  <a:schemeClr val="lt1"/>
                </a:solidFill>
              </a:defRPr>
            </a:lvl9pPr>
          </a:lstStyle>
          <a:p>
            <a:r>
              <a:t>xx%</a:t>
            </a:r>
          </a:p>
        </p:txBody>
      </p:sp>
      <p:sp>
        <p:nvSpPr>
          <p:cNvPr id="16" name="Google Shape;16;p3"/>
          <p:cNvSpPr>
            <a:spLocks noGrp="1"/>
          </p:cNvSpPr>
          <p:nvPr>
            <p:ph type="pic" idx="3"/>
          </p:nvPr>
        </p:nvSpPr>
        <p:spPr>
          <a:xfrm>
            <a:off x="950968" y="2222916"/>
            <a:ext cx="10290000" cy="3915600"/>
          </a:xfrm>
          <a:prstGeom prst="rect">
            <a:avLst/>
          </a:prstGeom>
          <a:noFill/>
          <a:ln w="19050" cap="flat" cmpd="sng">
            <a:solidFill>
              <a:schemeClr val="dk1"/>
            </a:solidFill>
            <a:prstDash val="solid"/>
            <a:round/>
            <a:headEnd type="none" w="sm" len="sm"/>
            <a:tailEnd type="none" w="sm" len="sm"/>
          </a:ln>
        </p:spPr>
      </p:sp>
      <p:grpSp>
        <p:nvGrpSpPr>
          <p:cNvPr id="17" name="Google Shape;17;p3"/>
          <p:cNvGrpSpPr/>
          <p:nvPr/>
        </p:nvGrpSpPr>
        <p:grpSpPr>
          <a:xfrm flipH="1">
            <a:off x="177702" y="-101606"/>
            <a:ext cx="624865" cy="2651227"/>
            <a:chOff x="8522940" y="-76204"/>
            <a:chExt cx="468649" cy="1988420"/>
          </a:xfrm>
        </p:grpSpPr>
        <p:sp>
          <p:nvSpPr>
            <p:cNvPr id="18" name="Google Shape;18;p3"/>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 name="Google Shape;19;p3"/>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 name="Google Shape;20;p3"/>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 name="Google Shape;21;p3"/>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 name="Google Shape;22;p3"/>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 name="Google Shape;23;p3"/>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4" name="Google Shape;24;p3"/>
          <p:cNvGrpSpPr/>
          <p:nvPr/>
        </p:nvGrpSpPr>
        <p:grpSpPr>
          <a:xfrm>
            <a:off x="11252709" y="-437155"/>
            <a:ext cx="841495" cy="3212417"/>
            <a:chOff x="8390957" y="-350940"/>
            <a:chExt cx="631121" cy="2409313"/>
          </a:xfrm>
        </p:grpSpPr>
        <p:sp>
          <p:nvSpPr>
            <p:cNvPr id="25" name="Google Shape;25;p3"/>
            <p:cNvSpPr/>
            <p:nvPr/>
          </p:nvSpPr>
          <p:spPr>
            <a:xfrm>
              <a:off x="8488192" y="1951504"/>
              <a:ext cx="107779" cy="106869"/>
            </a:xfrm>
            <a:custGeom>
              <a:avLst/>
              <a:gdLst/>
              <a:ahLst/>
              <a:cxnLst/>
              <a:rect l="l" t="t" r="r" b="b"/>
              <a:pathLst>
                <a:path w="3436" h="3407" extrusionOk="0">
                  <a:moveTo>
                    <a:pt x="1679" y="1"/>
                  </a:moveTo>
                  <a:cubicBezTo>
                    <a:pt x="733" y="1"/>
                    <a:pt x="1" y="779"/>
                    <a:pt x="1" y="1704"/>
                  </a:cubicBezTo>
                  <a:cubicBezTo>
                    <a:pt x="1" y="2646"/>
                    <a:pt x="761" y="3406"/>
                    <a:pt x="1734" y="3406"/>
                  </a:cubicBezTo>
                  <a:cubicBezTo>
                    <a:pt x="2676" y="3406"/>
                    <a:pt x="3436" y="2646"/>
                    <a:pt x="3436" y="1704"/>
                  </a:cubicBezTo>
                  <a:cubicBezTo>
                    <a:pt x="3436" y="762"/>
                    <a:pt x="2676" y="2"/>
                    <a:pt x="1734" y="2"/>
                  </a:cubicBezTo>
                  <a:cubicBezTo>
                    <a:pt x="1715" y="1"/>
                    <a:pt x="1697" y="1"/>
                    <a:pt x="167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 name="Google Shape;26;p3"/>
            <p:cNvSpPr/>
            <p:nvPr/>
          </p:nvSpPr>
          <p:spPr>
            <a:xfrm>
              <a:off x="8390957" y="-350940"/>
              <a:ext cx="151630" cy="2285436"/>
            </a:xfrm>
            <a:custGeom>
              <a:avLst/>
              <a:gdLst/>
              <a:ahLst/>
              <a:cxnLst/>
              <a:rect l="l" t="t" r="r" b="b"/>
              <a:pathLst>
                <a:path w="4834" h="72860" fill="none" extrusionOk="0">
                  <a:moveTo>
                    <a:pt x="1" y="1"/>
                  </a:moveTo>
                  <a:lnTo>
                    <a:pt x="1" y="23861"/>
                  </a:lnTo>
                  <a:lnTo>
                    <a:pt x="4834" y="28694"/>
                  </a:lnTo>
                  <a:lnTo>
                    <a:pt x="4834" y="72859"/>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 name="Google Shape;27;p3"/>
            <p:cNvSpPr/>
            <p:nvPr/>
          </p:nvSpPr>
          <p:spPr>
            <a:xfrm>
              <a:off x="8686379" y="-350940"/>
              <a:ext cx="134472" cy="1723864"/>
            </a:xfrm>
            <a:custGeom>
              <a:avLst/>
              <a:gdLst/>
              <a:ahLst/>
              <a:cxnLst/>
              <a:rect l="l" t="t" r="r" b="b"/>
              <a:pathLst>
                <a:path w="4287" h="54957" fill="none" extrusionOk="0">
                  <a:moveTo>
                    <a:pt x="4287" y="1"/>
                  </a:moveTo>
                  <a:lnTo>
                    <a:pt x="4287" y="17235"/>
                  </a:lnTo>
                  <a:lnTo>
                    <a:pt x="1" y="21521"/>
                  </a:lnTo>
                  <a:lnTo>
                    <a:pt x="1" y="54956"/>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 name="Google Shape;28;p3"/>
            <p:cNvSpPr/>
            <p:nvPr/>
          </p:nvSpPr>
          <p:spPr>
            <a:xfrm>
              <a:off x="8871388" y="-350940"/>
              <a:ext cx="150689" cy="2053756"/>
            </a:xfrm>
            <a:custGeom>
              <a:avLst/>
              <a:gdLst/>
              <a:ahLst/>
              <a:cxnLst/>
              <a:rect l="l" t="t" r="r" b="b"/>
              <a:pathLst>
                <a:path w="4804" h="65474" fill="none" extrusionOk="0">
                  <a:moveTo>
                    <a:pt x="4803" y="1"/>
                  </a:moveTo>
                  <a:lnTo>
                    <a:pt x="4803" y="19515"/>
                  </a:lnTo>
                  <a:lnTo>
                    <a:pt x="1" y="24257"/>
                  </a:lnTo>
                  <a:lnTo>
                    <a:pt x="1" y="65473"/>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 name="Google Shape;29;p3"/>
            <p:cNvSpPr/>
            <p:nvPr/>
          </p:nvSpPr>
          <p:spPr>
            <a:xfrm>
              <a:off x="8632994" y="1316546"/>
              <a:ext cx="106838" cy="107779"/>
            </a:xfrm>
            <a:custGeom>
              <a:avLst/>
              <a:gdLst/>
              <a:ahLst/>
              <a:cxnLst/>
              <a:rect l="l" t="t" r="r" b="b"/>
              <a:pathLst>
                <a:path w="3406" h="3436" extrusionOk="0">
                  <a:moveTo>
                    <a:pt x="1703" y="1"/>
                  </a:moveTo>
                  <a:cubicBezTo>
                    <a:pt x="761" y="1"/>
                    <a:pt x="1" y="761"/>
                    <a:pt x="1" y="1703"/>
                  </a:cubicBezTo>
                  <a:cubicBezTo>
                    <a:pt x="1" y="2676"/>
                    <a:pt x="761" y="3436"/>
                    <a:pt x="1703" y="3436"/>
                  </a:cubicBezTo>
                  <a:cubicBezTo>
                    <a:pt x="2645" y="3436"/>
                    <a:pt x="3405" y="2676"/>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 name="Google Shape;30;p3"/>
            <p:cNvSpPr/>
            <p:nvPr/>
          </p:nvSpPr>
          <p:spPr>
            <a:xfrm>
              <a:off x="8818003" y="1646424"/>
              <a:ext cx="107779" cy="107779"/>
            </a:xfrm>
            <a:custGeom>
              <a:avLst/>
              <a:gdLst/>
              <a:ahLst/>
              <a:cxnLst/>
              <a:rect l="l" t="t" r="r" b="b"/>
              <a:pathLst>
                <a:path w="3436" h="3436" extrusionOk="0">
                  <a:moveTo>
                    <a:pt x="1703" y="1"/>
                  </a:moveTo>
                  <a:cubicBezTo>
                    <a:pt x="760" y="1"/>
                    <a:pt x="0" y="761"/>
                    <a:pt x="0" y="1733"/>
                  </a:cubicBezTo>
                  <a:cubicBezTo>
                    <a:pt x="0" y="2676"/>
                    <a:pt x="760" y="3435"/>
                    <a:pt x="1703" y="3435"/>
                  </a:cubicBezTo>
                  <a:cubicBezTo>
                    <a:pt x="2675" y="3435"/>
                    <a:pt x="3435" y="2676"/>
                    <a:pt x="3435" y="1733"/>
                  </a:cubicBezTo>
                  <a:cubicBezTo>
                    <a:pt x="3435" y="761"/>
                    <a:pt x="267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400820767"/>
      </p:ext>
    </p:extLst>
  </p:cSld>
  <p:clrMapOvr>
    <a:masterClrMapping/>
  </p:clrMapOvr>
  <p:transition spd="med">
    <p:pull/>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31"/>
        <p:cNvGrpSpPr/>
        <p:nvPr/>
      </p:nvGrpSpPr>
      <p:grpSpPr>
        <a:xfrm>
          <a:off x="0" y="0"/>
          <a:ext cx="0" cy="0"/>
          <a:chOff x="0" y="0"/>
          <a:chExt cx="0" cy="0"/>
        </a:xfrm>
      </p:grpSpPr>
      <p:pic>
        <p:nvPicPr>
          <p:cNvPr id="32" name="Google Shape;32;p4"/>
          <p:cNvPicPr preferRelativeResize="0"/>
          <p:nvPr/>
        </p:nvPicPr>
        <p:blipFill>
          <a:blip r:embed="rId2">
            <a:alphaModFix amt="20000"/>
          </a:blip>
          <a:stretch>
            <a:fillRect/>
          </a:stretch>
        </p:blipFill>
        <p:spPr>
          <a:xfrm flipH="1">
            <a:off x="-182933" y="-188966"/>
            <a:ext cx="12557865" cy="7235935"/>
          </a:xfrm>
          <a:prstGeom prst="rect">
            <a:avLst/>
          </a:prstGeom>
          <a:noFill/>
          <a:ln>
            <a:noFill/>
          </a:ln>
        </p:spPr>
      </p:pic>
      <p:sp>
        <p:nvSpPr>
          <p:cNvPr id="33" name="Google Shape;33;p4"/>
          <p:cNvSpPr txBox="1">
            <a:spLocks noGrp="1"/>
          </p:cNvSpPr>
          <p:nvPr>
            <p:ph type="title"/>
          </p:nvPr>
        </p:nvSpPr>
        <p:spPr>
          <a:xfrm>
            <a:off x="960000" y="719333"/>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4" name="Google Shape;34;p4"/>
          <p:cNvSpPr txBox="1">
            <a:spLocks noGrp="1"/>
          </p:cNvSpPr>
          <p:nvPr>
            <p:ph type="body" idx="1"/>
          </p:nvPr>
        </p:nvSpPr>
        <p:spPr>
          <a:xfrm>
            <a:off x="960000" y="1672667"/>
            <a:ext cx="10272000" cy="4466000"/>
          </a:xfrm>
          <a:prstGeom prst="rect">
            <a:avLst/>
          </a:prstGeom>
        </p:spPr>
        <p:txBody>
          <a:bodyPr spcFirstLastPara="1" wrap="square" lIns="91425" tIns="91425" rIns="91425" bIns="91425" anchor="t" anchorCtr="0">
            <a:noAutofit/>
          </a:bodyPr>
          <a:lstStyle>
            <a:lvl1pPr marL="609585" lvl="0" indent="-406390" rtl="0">
              <a:lnSpc>
                <a:spcPct val="100000"/>
              </a:lnSpc>
              <a:spcBef>
                <a:spcPts val="0"/>
              </a:spcBef>
              <a:spcAft>
                <a:spcPts val="0"/>
              </a:spcAft>
              <a:buSzPts val="1200"/>
              <a:buFont typeface="Nunito Light"/>
              <a:buChar char="●"/>
              <a:defRPr/>
            </a:lvl1pPr>
            <a:lvl2pPr marL="1219170" lvl="1" indent="-406390" rtl="0">
              <a:lnSpc>
                <a:spcPct val="100000"/>
              </a:lnSpc>
              <a:spcBef>
                <a:spcPts val="0"/>
              </a:spcBef>
              <a:spcAft>
                <a:spcPts val="0"/>
              </a:spcAft>
              <a:buSzPts val="1200"/>
              <a:buFont typeface="Nunito Light"/>
              <a:buChar char="○"/>
              <a:defRPr/>
            </a:lvl2pPr>
            <a:lvl3pPr marL="1828754" lvl="2" indent="-406390" rtl="0">
              <a:lnSpc>
                <a:spcPct val="100000"/>
              </a:lnSpc>
              <a:spcBef>
                <a:spcPts val="0"/>
              </a:spcBef>
              <a:spcAft>
                <a:spcPts val="0"/>
              </a:spcAft>
              <a:buSzPts val="1200"/>
              <a:buFont typeface="Nunito Light"/>
              <a:buChar char="■"/>
              <a:defRPr/>
            </a:lvl3pPr>
            <a:lvl4pPr marL="2438339" lvl="3" indent="-406390" rtl="0">
              <a:lnSpc>
                <a:spcPct val="100000"/>
              </a:lnSpc>
              <a:spcBef>
                <a:spcPts val="0"/>
              </a:spcBef>
              <a:spcAft>
                <a:spcPts val="0"/>
              </a:spcAft>
              <a:buSzPts val="1200"/>
              <a:buFont typeface="Nunito Light"/>
              <a:buChar char="●"/>
              <a:defRPr/>
            </a:lvl4pPr>
            <a:lvl5pPr marL="3047924" lvl="4" indent="-406390" rtl="0">
              <a:lnSpc>
                <a:spcPct val="100000"/>
              </a:lnSpc>
              <a:spcBef>
                <a:spcPts val="0"/>
              </a:spcBef>
              <a:spcAft>
                <a:spcPts val="0"/>
              </a:spcAft>
              <a:buSzPts val="1200"/>
              <a:buFont typeface="Nunito Light"/>
              <a:buChar char="○"/>
              <a:defRPr/>
            </a:lvl5pPr>
            <a:lvl6pPr marL="3657509" lvl="5" indent="-406390" rtl="0">
              <a:lnSpc>
                <a:spcPct val="100000"/>
              </a:lnSpc>
              <a:spcBef>
                <a:spcPts val="0"/>
              </a:spcBef>
              <a:spcAft>
                <a:spcPts val="0"/>
              </a:spcAft>
              <a:buSzPts val="1200"/>
              <a:buFont typeface="Nunito Light"/>
              <a:buChar char="■"/>
              <a:defRPr/>
            </a:lvl6pPr>
            <a:lvl7pPr marL="4267093" lvl="6" indent="-406390" rtl="0">
              <a:lnSpc>
                <a:spcPct val="100000"/>
              </a:lnSpc>
              <a:spcBef>
                <a:spcPts val="0"/>
              </a:spcBef>
              <a:spcAft>
                <a:spcPts val="0"/>
              </a:spcAft>
              <a:buSzPts val="1200"/>
              <a:buFont typeface="Nunito Light"/>
              <a:buChar char="●"/>
              <a:defRPr/>
            </a:lvl7pPr>
            <a:lvl8pPr marL="4876678" lvl="7" indent="-406390" rtl="0">
              <a:lnSpc>
                <a:spcPct val="100000"/>
              </a:lnSpc>
              <a:spcBef>
                <a:spcPts val="0"/>
              </a:spcBef>
              <a:spcAft>
                <a:spcPts val="0"/>
              </a:spcAft>
              <a:buSzPts val="1200"/>
              <a:buFont typeface="Nunito Light"/>
              <a:buChar char="○"/>
              <a:defRPr/>
            </a:lvl8pPr>
            <a:lvl9pPr marL="5486263" lvl="8" indent="-406390" rtl="0">
              <a:lnSpc>
                <a:spcPct val="100000"/>
              </a:lnSpc>
              <a:spcBef>
                <a:spcPts val="0"/>
              </a:spcBef>
              <a:spcAft>
                <a:spcPts val="0"/>
              </a:spcAft>
              <a:buSzPts val="1200"/>
              <a:buFont typeface="Nunito Light"/>
              <a:buChar char="■"/>
              <a:defRPr/>
            </a:lvl9pPr>
          </a:lstStyle>
          <a:p>
            <a:endParaRPr/>
          </a:p>
        </p:txBody>
      </p:sp>
      <p:grpSp>
        <p:nvGrpSpPr>
          <p:cNvPr id="35" name="Google Shape;35;p4"/>
          <p:cNvGrpSpPr/>
          <p:nvPr/>
        </p:nvGrpSpPr>
        <p:grpSpPr>
          <a:xfrm flipH="1">
            <a:off x="177701" y="-101606"/>
            <a:ext cx="624865" cy="2651227"/>
            <a:chOff x="8522940" y="-76204"/>
            <a:chExt cx="468649" cy="1988420"/>
          </a:xfrm>
        </p:grpSpPr>
        <p:sp>
          <p:nvSpPr>
            <p:cNvPr id="36" name="Google Shape;36;p4"/>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 name="Google Shape;37;p4"/>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 name="Google Shape;38;p4"/>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 name="Google Shape;39;p4"/>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 name="Google Shape;40;p4"/>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 name="Google Shape;41;p4"/>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2" name="Google Shape;42;p4"/>
          <p:cNvGrpSpPr/>
          <p:nvPr/>
        </p:nvGrpSpPr>
        <p:grpSpPr>
          <a:xfrm flipH="1">
            <a:off x="11386418" y="3779552"/>
            <a:ext cx="685580" cy="3143216"/>
            <a:chOff x="9949864" y="937514"/>
            <a:chExt cx="514185" cy="2357412"/>
          </a:xfrm>
        </p:grpSpPr>
        <p:sp>
          <p:nvSpPr>
            <p:cNvPr id="43" name="Google Shape;43;p4"/>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 name="Google Shape;44;p4"/>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 name="Google Shape;45;p4"/>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 name="Google Shape;46;p4"/>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 name="Google Shape;47;p4"/>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 name="Google Shape;48;p4"/>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946965648"/>
      </p:ext>
    </p:extLst>
  </p:cSld>
  <p:clrMapOvr>
    <a:masterClrMapping/>
  </p:clrMapOvr>
  <p:transition spd="med">
    <p:pull/>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49"/>
        <p:cNvGrpSpPr/>
        <p:nvPr/>
      </p:nvGrpSpPr>
      <p:grpSpPr>
        <a:xfrm>
          <a:off x="0" y="0"/>
          <a:ext cx="0" cy="0"/>
          <a:chOff x="0" y="0"/>
          <a:chExt cx="0" cy="0"/>
        </a:xfrm>
      </p:grpSpPr>
      <p:pic>
        <p:nvPicPr>
          <p:cNvPr id="50" name="Google Shape;50;p5"/>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51" name="Google Shape;51;p5"/>
          <p:cNvSpPr txBox="1">
            <a:spLocks noGrp="1"/>
          </p:cNvSpPr>
          <p:nvPr>
            <p:ph type="title"/>
          </p:nvPr>
        </p:nvSpPr>
        <p:spPr>
          <a:xfrm>
            <a:off x="960000" y="719333"/>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2" name="Google Shape;52;p5"/>
          <p:cNvSpPr txBox="1">
            <a:spLocks noGrp="1"/>
          </p:cNvSpPr>
          <p:nvPr>
            <p:ph type="subTitle" idx="1"/>
          </p:nvPr>
        </p:nvSpPr>
        <p:spPr>
          <a:xfrm>
            <a:off x="6275317" y="3118341"/>
            <a:ext cx="4758000" cy="170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 name="Google Shape;53;p5"/>
          <p:cNvSpPr txBox="1">
            <a:spLocks noGrp="1"/>
          </p:cNvSpPr>
          <p:nvPr>
            <p:ph type="subTitle" idx="2"/>
          </p:nvPr>
        </p:nvSpPr>
        <p:spPr>
          <a:xfrm>
            <a:off x="1158684" y="3118348"/>
            <a:ext cx="4758000" cy="170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4" name="Google Shape;54;p5"/>
          <p:cNvSpPr txBox="1">
            <a:spLocks noGrp="1"/>
          </p:cNvSpPr>
          <p:nvPr>
            <p:ph type="subTitle" idx="3"/>
          </p:nvPr>
        </p:nvSpPr>
        <p:spPr>
          <a:xfrm>
            <a:off x="1158683" y="2611917"/>
            <a:ext cx="47580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55" name="Google Shape;55;p5"/>
          <p:cNvSpPr txBox="1">
            <a:spLocks noGrp="1"/>
          </p:cNvSpPr>
          <p:nvPr>
            <p:ph type="subTitle" idx="4"/>
          </p:nvPr>
        </p:nvSpPr>
        <p:spPr>
          <a:xfrm>
            <a:off x="6275316" y="2611917"/>
            <a:ext cx="47580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grpSp>
        <p:nvGrpSpPr>
          <p:cNvPr id="56" name="Google Shape;56;p5"/>
          <p:cNvGrpSpPr/>
          <p:nvPr/>
        </p:nvGrpSpPr>
        <p:grpSpPr>
          <a:xfrm rot="10800000">
            <a:off x="90806" y="3879540"/>
            <a:ext cx="841495" cy="3212417"/>
            <a:chOff x="8390957" y="-350940"/>
            <a:chExt cx="631121" cy="2409313"/>
          </a:xfrm>
        </p:grpSpPr>
        <p:sp>
          <p:nvSpPr>
            <p:cNvPr id="57" name="Google Shape;57;p5"/>
            <p:cNvSpPr/>
            <p:nvPr/>
          </p:nvSpPr>
          <p:spPr>
            <a:xfrm>
              <a:off x="8488192" y="1951504"/>
              <a:ext cx="107779" cy="106869"/>
            </a:xfrm>
            <a:custGeom>
              <a:avLst/>
              <a:gdLst/>
              <a:ahLst/>
              <a:cxnLst/>
              <a:rect l="l" t="t" r="r" b="b"/>
              <a:pathLst>
                <a:path w="3436" h="3407" extrusionOk="0">
                  <a:moveTo>
                    <a:pt x="1679" y="1"/>
                  </a:moveTo>
                  <a:cubicBezTo>
                    <a:pt x="733" y="1"/>
                    <a:pt x="1" y="779"/>
                    <a:pt x="1" y="1704"/>
                  </a:cubicBezTo>
                  <a:cubicBezTo>
                    <a:pt x="1" y="2646"/>
                    <a:pt x="761" y="3406"/>
                    <a:pt x="1734" y="3406"/>
                  </a:cubicBezTo>
                  <a:cubicBezTo>
                    <a:pt x="2676" y="3406"/>
                    <a:pt x="3436" y="2646"/>
                    <a:pt x="3436" y="1704"/>
                  </a:cubicBezTo>
                  <a:cubicBezTo>
                    <a:pt x="3436" y="762"/>
                    <a:pt x="2676" y="2"/>
                    <a:pt x="1734" y="2"/>
                  </a:cubicBezTo>
                  <a:cubicBezTo>
                    <a:pt x="1715" y="1"/>
                    <a:pt x="1697" y="1"/>
                    <a:pt x="167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 name="Google Shape;58;p5"/>
            <p:cNvSpPr/>
            <p:nvPr/>
          </p:nvSpPr>
          <p:spPr>
            <a:xfrm>
              <a:off x="8390957" y="-350940"/>
              <a:ext cx="151630" cy="2285436"/>
            </a:xfrm>
            <a:custGeom>
              <a:avLst/>
              <a:gdLst/>
              <a:ahLst/>
              <a:cxnLst/>
              <a:rect l="l" t="t" r="r" b="b"/>
              <a:pathLst>
                <a:path w="4834" h="72860" fill="none" extrusionOk="0">
                  <a:moveTo>
                    <a:pt x="1" y="1"/>
                  </a:moveTo>
                  <a:lnTo>
                    <a:pt x="1" y="23861"/>
                  </a:lnTo>
                  <a:lnTo>
                    <a:pt x="4834" y="28694"/>
                  </a:lnTo>
                  <a:lnTo>
                    <a:pt x="4834" y="72859"/>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 name="Google Shape;59;p5"/>
            <p:cNvSpPr/>
            <p:nvPr/>
          </p:nvSpPr>
          <p:spPr>
            <a:xfrm>
              <a:off x="8686379" y="-350940"/>
              <a:ext cx="134472" cy="1723864"/>
            </a:xfrm>
            <a:custGeom>
              <a:avLst/>
              <a:gdLst/>
              <a:ahLst/>
              <a:cxnLst/>
              <a:rect l="l" t="t" r="r" b="b"/>
              <a:pathLst>
                <a:path w="4287" h="54957" fill="none" extrusionOk="0">
                  <a:moveTo>
                    <a:pt x="4287" y="1"/>
                  </a:moveTo>
                  <a:lnTo>
                    <a:pt x="4287" y="17235"/>
                  </a:lnTo>
                  <a:lnTo>
                    <a:pt x="1" y="21521"/>
                  </a:lnTo>
                  <a:lnTo>
                    <a:pt x="1" y="54956"/>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 name="Google Shape;60;p5"/>
            <p:cNvSpPr/>
            <p:nvPr/>
          </p:nvSpPr>
          <p:spPr>
            <a:xfrm>
              <a:off x="8871388" y="-350940"/>
              <a:ext cx="150689" cy="2053756"/>
            </a:xfrm>
            <a:custGeom>
              <a:avLst/>
              <a:gdLst/>
              <a:ahLst/>
              <a:cxnLst/>
              <a:rect l="l" t="t" r="r" b="b"/>
              <a:pathLst>
                <a:path w="4804" h="65474" fill="none" extrusionOk="0">
                  <a:moveTo>
                    <a:pt x="4803" y="1"/>
                  </a:moveTo>
                  <a:lnTo>
                    <a:pt x="4803" y="19515"/>
                  </a:lnTo>
                  <a:lnTo>
                    <a:pt x="1" y="24257"/>
                  </a:lnTo>
                  <a:lnTo>
                    <a:pt x="1" y="65473"/>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 name="Google Shape;61;p5"/>
            <p:cNvSpPr/>
            <p:nvPr/>
          </p:nvSpPr>
          <p:spPr>
            <a:xfrm>
              <a:off x="8632994" y="1316546"/>
              <a:ext cx="106838" cy="107779"/>
            </a:xfrm>
            <a:custGeom>
              <a:avLst/>
              <a:gdLst/>
              <a:ahLst/>
              <a:cxnLst/>
              <a:rect l="l" t="t" r="r" b="b"/>
              <a:pathLst>
                <a:path w="3406" h="3436" extrusionOk="0">
                  <a:moveTo>
                    <a:pt x="1703" y="1"/>
                  </a:moveTo>
                  <a:cubicBezTo>
                    <a:pt x="761" y="1"/>
                    <a:pt x="1" y="761"/>
                    <a:pt x="1" y="1703"/>
                  </a:cubicBezTo>
                  <a:cubicBezTo>
                    <a:pt x="1" y="2676"/>
                    <a:pt x="761" y="3436"/>
                    <a:pt x="1703" y="3436"/>
                  </a:cubicBezTo>
                  <a:cubicBezTo>
                    <a:pt x="2645" y="3436"/>
                    <a:pt x="3405" y="2676"/>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 name="Google Shape;62;p5"/>
            <p:cNvSpPr/>
            <p:nvPr/>
          </p:nvSpPr>
          <p:spPr>
            <a:xfrm>
              <a:off x="8818003" y="1646424"/>
              <a:ext cx="107779" cy="107779"/>
            </a:xfrm>
            <a:custGeom>
              <a:avLst/>
              <a:gdLst/>
              <a:ahLst/>
              <a:cxnLst/>
              <a:rect l="l" t="t" r="r" b="b"/>
              <a:pathLst>
                <a:path w="3436" h="3436" extrusionOk="0">
                  <a:moveTo>
                    <a:pt x="1703" y="1"/>
                  </a:moveTo>
                  <a:cubicBezTo>
                    <a:pt x="760" y="1"/>
                    <a:pt x="0" y="761"/>
                    <a:pt x="0" y="1733"/>
                  </a:cubicBezTo>
                  <a:cubicBezTo>
                    <a:pt x="0" y="2676"/>
                    <a:pt x="760" y="3435"/>
                    <a:pt x="1703" y="3435"/>
                  </a:cubicBezTo>
                  <a:cubicBezTo>
                    <a:pt x="2675" y="3435"/>
                    <a:pt x="3435" y="2676"/>
                    <a:pt x="3435" y="1733"/>
                  </a:cubicBezTo>
                  <a:cubicBezTo>
                    <a:pt x="3435" y="761"/>
                    <a:pt x="267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3" name="Google Shape;63;p5"/>
          <p:cNvGrpSpPr/>
          <p:nvPr/>
        </p:nvGrpSpPr>
        <p:grpSpPr>
          <a:xfrm rot="10800000">
            <a:off x="11389432" y="-233956"/>
            <a:ext cx="626745" cy="2574245"/>
            <a:chOff x="152412" y="3212810"/>
            <a:chExt cx="470059" cy="1930684"/>
          </a:xfrm>
        </p:grpSpPr>
        <p:sp>
          <p:nvSpPr>
            <p:cNvPr id="64" name="Google Shape;64;p5"/>
            <p:cNvSpPr/>
            <p:nvPr/>
          </p:nvSpPr>
          <p:spPr>
            <a:xfrm rot="10800000">
              <a:off x="462247" y="3527378"/>
              <a:ext cx="160225" cy="1616116"/>
            </a:xfrm>
            <a:custGeom>
              <a:avLst/>
              <a:gdLst/>
              <a:ahLst/>
              <a:cxnLst/>
              <a:rect l="l" t="t" r="r" b="b"/>
              <a:pathLst>
                <a:path w="5108" h="51522" fill="none" extrusionOk="0">
                  <a:moveTo>
                    <a:pt x="1" y="1"/>
                  </a:moveTo>
                  <a:lnTo>
                    <a:pt x="1" y="23861"/>
                  </a:lnTo>
                  <a:lnTo>
                    <a:pt x="5107" y="28968"/>
                  </a:lnTo>
                  <a:lnTo>
                    <a:pt x="5107" y="5152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 name="Google Shape;65;p5"/>
            <p:cNvSpPr/>
            <p:nvPr/>
          </p:nvSpPr>
          <p:spPr>
            <a:xfrm rot="10800000">
              <a:off x="360247" y="4464690"/>
              <a:ext cx="93475" cy="670292"/>
            </a:xfrm>
            <a:custGeom>
              <a:avLst/>
              <a:gdLst/>
              <a:ahLst/>
              <a:cxnLst/>
              <a:rect l="l" t="t" r="r" b="b"/>
              <a:pathLst>
                <a:path w="2980" h="21369" fill="none" extrusionOk="0">
                  <a:moveTo>
                    <a:pt x="2980" y="1"/>
                  </a:moveTo>
                  <a:lnTo>
                    <a:pt x="2980" y="10974"/>
                  </a:lnTo>
                  <a:lnTo>
                    <a:pt x="1" y="13952"/>
                  </a:lnTo>
                  <a:lnTo>
                    <a:pt x="1" y="21369"/>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 name="Google Shape;66;p5"/>
            <p:cNvSpPr/>
            <p:nvPr/>
          </p:nvSpPr>
          <p:spPr>
            <a:xfrm rot="10800000">
              <a:off x="152412" y="3263263"/>
              <a:ext cx="149717" cy="1880231"/>
            </a:xfrm>
            <a:custGeom>
              <a:avLst/>
              <a:gdLst/>
              <a:ahLst/>
              <a:cxnLst/>
              <a:rect l="l" t="t" r="r" b="b"/>
              <a:pathLst>
                <a:path w="4773" h="59942" fill="none" extrusionOk="0">
                  <a:moveTo>
                    <a:pt x="4773" y="1"/>
                  </a:moveTo>
                  <a:lnTo>
                    <a:pt x="4773" y="15898"/>
                  </a:lnTo>
                  <a:lnTo>
                    <a:pt x="1" y="20670"/>
                  </a:lnTo>
                  <a:lnTo>
                    <a:pt x="1" y="5994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 name="Google Shape;67;p5"/>
            <p:cNvSpPr/>
            <p:nvPr/>
          </p:nvSpPr>
          <p:spPr>
            <a:xfrm rot="10800000">
              <a:off x="409805" y="3475972"/>
              <a:ext cx="106838" cy="106806"/>
            </a:xfrm>
            <a:custGeom>
              <a:avLst/>
              <a:gdLst/>
              <a:ahLst/>
              <a:cxnLst/>
              <a:rect l="l" t="t" r="r" b="b"/>
              <a:pathLst>
                <a:path w="3406" h="3405" extrusionOk="0">
                  <a:moveTo>
                    <a:pt x="1703" y="1"/>
                  </a:moveTo>
                  <a:cubicBezTo>
                    <a:pt x="761" y="1"/>
                    <a:pt x="1" y="760"/>
                    <a:pt x="1" y="1703"/>
                  </a:cubicBezTo>
                  <a:cubicBezTo>
                    <a:pt x="1" y="2645"/>
                    <a:pt x="761" y="3405"/>
                    <a:pt x="1703" y="3405"/>
                  </a:cubicBezTo>
                  <a:cubicBezTo>
                    <a:pt x="2645" y="3405"/>
                    <a:pt x="3405" y="2645"/>
                    <a:pt x="3405" y="170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 name="Google Shape;68;p5"/>
            <p:cNvSpPr/>
            <p:nvPr/>
          </p:nvSpPr>
          <p:spPr>
            <a:xfrm rot="10800000">
              <a:off x="400269" y="4414184"/>
              <a:ext cx="106838" cy="106806"/>
            </a:xfrm>
            <a:custGeom>
              <a:avLst/>
              <a:gdLst/>
              <a:ahLst/>
              <a:cxnLst/>
              <a:rect l="l" t="t" r="r" b="b"/>
              <a:pathLst>
                <a:path w="3406" h="3405"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 name="Google Shape;69;p5"/>
            <p:cNvSpPr/>
            <p:nvPr/>
          </p:nvSpPr>
          <p:spPr>
            <a:xfrm rot="10800000">
              <a:off x="248708" y="3212810"/>
              <a:ext cx="106806" cy="106838"/>
            </a:xfrm>
            <a:custGeom>
              <a:avLst/>
              <a:gdLst/>
              <a:ahLst/>
              <a:cxnLst/>
              <a:rect l="l" t="t" r="r" b="b"/>
              <a:pathLst>
                <a:path w="3405"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868520375"/>
      </p:ext>
    </p:extLst>
  </p:cSld>
  <p:clrMapOvr>
    <a:masterClrMapping/>
  </p:clrMapOvr>
  <p:transition spd="med">
    <p:pull/>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and body" type="tx">
  <p:cSld name="Title and body">
    <p:spTree>
      <p:nvGrpSpPr>
        <p:cNvPr id="1" name="Shape 31"/>
        <p:cNvGrpSpPr/>
        <p:nvPr/>
      </p:nvGrpSpPr>
      <p:grpSpPr>
        <a:xfrm>
          <a:off x="0" y="0"/>
          <a:ext cx="0" cy="0"/>
          <a:chOff x="0" y="0"/>
          <a:chExt cx="0" cy="0"/>
        </a:xfrm>
      </p:grpSpPr>
      <p:pic>
        <p:nvPicPr>
          <p:cNvPr id="32" name="Google Shape;32;p4"/>
          <p:cNvPicPr preferRelativeResize="0"/>
          <p:nvPr/>
        </p:nvPicPr>
        <p:blipFill>
          <a:blip r:embed="rId2">
            <a:alphaModFix amt="20000"/>
          </a:blip>
          <a:stretch>
            <a:fillRect/>
          </a:stretch>
        </p:blipFill>
        <p:spPr>
          <a:xfrm flipH="1">
            <a:off x="-182933" y="-188966"/>
            <a:ext cx="12557865" cy="7235935"/>
          </a:xfrm>
          <a:prstGeom prst="rect">
            <a:avLst/>
          </a:prstGeom>
          <a:noFill/>
          <a:ln>
            <a:noFill/>
          </a:ln>
        </p:spPr>
      </p:pic>
      <p:sp>
        <p:nvSpPr>
          <p:cNvPr id="33" name="Google Shape;33;p4"/>
          <p:cNvSpPr txBox="1">
            <a:spLocks noGrp="1"/>
          </p:cNvSpPr>
          <p:nvPr>
            <p:ph type="title"/>
          </p:nvPr>
        </p:nvSpPr>
        <p:spPr>
          <a:xfrm>
            <a:off x="960000" y="719333"/>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4" name="Google Shape;34;p4"/>
          <p:cNvSpPr txBox="1">
            <a:spLocks noGrp="1"/>
          </p:cNvSpPr>
          <p:nvPr>
            <p:ph type="body" idx="1"/>
          </p:nvPr>
        </p:nvSpPr>
        <p:spPr>
          <a:xfrm>
            <a:off x="960000" y="1672667"/>
            <a:ext cx="10272000" cy="4466000"/>
          </a:xfrm>
          <a:prstGeom prst="rect">
            <a:avLst/>
          </a:prstGeom>
        </p:spPr>
        <p:txBody>
          <a:bodyPr spcFirstLastPara="1" wrap="square" lIns="91425" tIns="91425" rIns="91425" bIns="91425" anchor="t" anchorCtr="0">
            <a:noAutofit/>
          </a:bodyPr>
          <a:lstStyle>
            <a:lvl1pPr marL="609585" lvl="0" indent="-406390" rtl="0">
              <a:lnSpc>
                <a:spcPct val="100000"/>
              </a:lnSpc>
              <a:spcBef>
                <a:spcPts val="0"/>
              </a:spcBef>
              <a:spcAft>
                <a:spcPts val="0"/>
              </a:spcAft>
              <a:buSzPts val="1200"/>
              <a:buFont typeface="Nunito Light"/>
              <a:buChar char="●"/>
              <a:defRPr/>
            </a:lvl1pPr>
            <a:lvl2pPr marL="1219170" lvl="1" indent="-406390" rtl="0">
              <a:lnSpc>
                <a:spcPct val="100000"/>
              </a:lnSpc>
              <a:spcBef>
                <a:spcPts val="0"/>
              </a:spcBef>
              <a:spcAft>
                <a:spcPts val="0"/>
              </a:spcAft>
              <a:buSzPts val="1200"/>
              <a:buFont typeface="Nunito Light"/>
              <a:buChar char="○"/>
              <a:defRPr/>
            </a:lvl2pPr>
            <a:lvl3pPr marL="1828754" lvl="2" indent="-406390" rtl="0">
              <a:lnSpc>
                <a:spcPct val="100000"/>
              </a:lnSpc>
              <a:spcBef>
                <a:spcPts val="0"/>
              </a:spcBef>
              <a:spcAft>
                <a:spcPts val="0"/>
              </a:spcAft>
              <a:buSzPts val="1200"/>
              <a:buFont typeface="Nunito Light"/>
              <a:buChar char="■"/>
              <a:defRPr/>
            </a:lvl3pPr>
            <a:lvl4pPr marL="2438339" lvl="3" indent="-406390" rtl="0">
              <a:lnSpc>
                <a:spcPct val="100000"/>
              </a:lnSpc>
              <a:spcBef>
                <a:spcPts val="0"/>
              </a:spcBef>
              <a:spcAft>
                <a:spcPts val="0"/>
              </a:spcAft>
              <a:buSzPts val="1200"/>
              <a:buFont typeface="Nunito Light"/>
              <a:buChar char="●"/>
              <a:defRPr/>
            </a:lvl4pPr>
            <a:lvl5pPr marL="3047924" lvl="4" indent="-406390" rtl="0">
              <a:lnSpc>
                <a:spcPct val="100000"/>
              </a:lnSpc>
              <a:spcBef>
                <a:spcPts val="0"/>
              </a:spcBef>
              <a:spcAft>
                <a:spcPts val="0"/>
              </a:spcAft>
              <a:buSzPts val="1200"/>
              <a:buFont typeface="Nunito Light"/>
              <a:buChar char="○"/>
              <a:defRPr/>
            </a:lvl5pPr>
            <a:lvl6pPr marL="3657509" lvl="5" indent="-406390" rtl="0">
              <a:lnSpc>
                <a:spcPct val="100000"/>
              </a:lnSpc>
              <a:spcBef>
                <a:spcPts val="0"/>
              </a:spcBef>
              <a:spcAft>
                <a:spcPts val="0"/>
              </a:spcAft>
              <a:buSzPts val="1200"/>
              <a:buFont typeface="Nunito Light"/>
              <a:buChar char="■"/>
              <a:defRPr/>
            </a:lvl6pPr>
            <a:lvl7pPr marL="4267093" lvl="6" indent="-406390" rtl="0">
              <a:lnSpc>
                <a:spcPct val="100000"/>
              </a:lnSpc>
              <a:spcBef>
                <a:spcPts val="0"/>
              </a:spcBef>
              <a:spcAft>
                <a:spcPts val="0"/>
              </a:spcAft>
              <a:buSzPts val="1200"/>
              <a:buFont typeface="Nunito Light"/>
              <a:buChar char="●"/>
              <a:defRPr/>
            </a:lvl7pPr>
            <a:lvl8pPr marL="4876678" lvl="7" indent="-406390" rtl="0">
              <a:lnSpc>
                <a:spcPct val="100000"/>
              </a:lnSpc>
              <a:spcBef>
                <a:spcPts val="0"/>
              </a:spcBef>
              <a:spcAft>
                <a:spcPts val="0"/>
              </a:spcAft>
              <a:buSzPts val="1200"/>
              <a:buFont typeface="Nunito Light"/>
              <a:buChar char="○"/>
              <a:defRPr/>
            </a:lvl8pPr>
            <a:lvl9pPr marL="5486263" lvl="8" indent="-406390" rtl="0">
              <a:lnSpc>
                <a:spcPct val="100000"/>
              </a:lnSpc>
              <a:spcBef>
                <a:spcPts val="0"/>
              </a:spcBef>
              <a:spcAft>
                <a:spcPts val="0"/>
              </a:spcAft>
              <a:buSzPts val="1200"/>
              <a:buFont typeface="Nunito Light"/>
              <a:buChar char="■"/>
              <a:defRPr/>
            </a:lvl9pPr>
          </a:lstStyle>
          <a:p>
            <a:endParaRPr/>
          </a:p>
        </p:txBody>
      </p:sp>
      <p:grpSp>
        <p:nvGrpSpPr>
          <p:cNvPr id="35" name="Google Shape;35;p4"/>
          <p:cNvGrpSpPr/>
          <p:nvPr/>
        </p:nvGrpSpPr>
        <p:grpSpPr>
          <a:xfrm flipH="1">
            <a:off x="177701" y="-101606"/>
            <a:ext cx="624865" cy="2651227"/>
            <a:chOff x="8522940" y="-76204"/>
            <a:chExt cx="468649" cy="1988420"/>
          </a:xfrm>
        </p:grpSpPr>
        <p:sp>
          <p:nvSpPr>
            <p:cNvPr id="36" name="Google Shape;36;p4"/>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 name="Google Shape;37;p4"/>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 name="Google Shape;38;p4"/>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 name="Google Shape;39;p4"/>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 name="Google Shape;40;p4"/>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 name="Google Shape;41;p4"/>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2" name="Google Shape;42;p4"/>
          <p:cNvGrpSpPr/>
          <p:nvPr/>
        </p:nvGrpSpPr>
        <p:grpSpPr>
          <a:xfrm flipH="1">
            <a:off x="11386418" y="3779552"/>
            <a:ext cx="685580" cy="3143216"/>
            <a:chOff x="9949864" y="937514"/>
            <a:chExt cx="514185" cy="2357412"/>
          </a:xfrm>
        </p:grpSpPr>
        <p:sp>
          <p:nvSpPr>
            <p:cNvPr id="43" name="Google Shape;43;p4"/>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 name="Google Shape;44;p4"/>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 name="Google Shape;45;p4"/>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 name="Google Shape;46;p4"/>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 name="Google Shape;47;p4"/>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 name="Google Shape;48;p4"/>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537537992"/>
      </p:ext>
    </p:extLst>
  </p:cSld>
  <p:clrMapOvr>
    <a:masterClrMapping/>
  </p:clrMapOvr>
  <p:transition spd="med">
    <p:pull/>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70"/>
        <p:cNvGrpSpPr/>
        <p:nvPr/>
      </p:nvGrpSpPr>
      <p:grpSpPr>
        <a:xfrm>
          <a:off x="0" y="0"/>
          <a:ext cx="0" cy="0"/>
          <a:chOff x="0" y="0"/>
          <a:chExt cx="0" cy="0"/>
        </a:xfrm>
      </p:grpSpPr>
      <p:pic>
        <p:nvPicPr>
          <p:cNvPr id="71" name="Google Shape;71;p6"/>
          <p:cNvPicPr preferRelativeResize="0"/>
          <p:nvPr/>
        </p:nvPicPr>
        <p:blipFill>
          <a:blip r:embed="rId2">
            <a:alphaModFix amt="20000"/>
          </a:blip>
          <a:stretch>
            <a:fillRect/>
          </a:stretch>
        </p:blipFill>
        <p:spPr>
          <a:xfrm>
            <a:off x="-182931" y="-188968"/>
            <a:ext cx="12557865" cy="7235935"/>
          </a:xfrm>
          <a:prstGeom prst="rect">
            <a:avLst/>
          </a:prstGeom>
          <a:noFill/>
          <a:ln>
            <a:noFill/>
          </a:ln>
        </p:spPr>
      </p:pic>
      <p:sp>
        <p:nvSpPr>
          <p:cNvPr id="72" name="Google Shape;72;p6"/>
          <p:cNvSpPr txBox="1">
            <a:spLocks noGrp="1"/>
          </p:cNvSpPr>
          <p:nvPr>
            <p:ph type="title"/>
          </p:nvPr>
        </p:nvSpPr>
        <p:spPr>
          <a:xfrm>
            <a:off x="960000" y="719333"/>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73" name="Google Shape;73;p6"/>
          <p:cNvGrpSpPr/>
          <p:nvPr/>
        </p:nvGrpSpPr>
        <p:grpSpPr>
          <a:xfrm>
            <a:off x="11252709" y="-437155"/>
            <a:ext cx="841495" cy="3212417"/>
            <a:chOff x="8390957" y="-350940"/>
            <a:chExt cx="631121" cy="2409313"/>
          </a:xfrm>
        </p:grpSpPr>
        <p:sp>
          <p:nvSpPr>
            <p:cNvPr id="74" name="Google Shape;74;p6"/>
            <p:cNvSpPr/>
            <p:nvPr/>
          </p:nvSpPr>
          <p:spPr>
            <a:xfrm>
              <a:off x="8488192" y="1951504"/>
              <a:ext cx="107779" cy="106869"/>
            </a:xfrm>
            <a:custGeom>
              <a:avLst/>
              <a:gdLst/>
              <a:ahLst/>
              <a:cxnLst/>
              <a:rect l="l" t="t" r="r" b="b"/>
              <a:pathLst>
                <a:path w="3436" h="3407" extrusionOk="0">
                  <a:moveTo>
                    <a:pt x="1679" y="1"/>
                  </a:moveTo>
                  <a:cubicBezTo>
                    <a:pt x="733" y="1"/>
                    <a:pt x="1" y="779"/>
                    <a:pt x="1" y="1704"/>
                  </a:cubicBezTo>
                  <a:cubicBezTo>
                    <a:pt x="1" y="2646"/>
                    <a:pt x="761" y="3406"/>
                    <a:pt x="1734" y="3406"/>
                  </a:cubicBezTo>
                  <a:cubicBezTo>
                    <a:pt x="2676" y="3406"/>
                    <a:pt x="3436" y="2646"/>
                    <a:pt x="3436" y="1704"/>
                  </a:cubicBezTo>
                  <a:cubicBezTo>
                    <a:pt x="3436" y="762"/>
                    <a:pt x="2676" y="2"/>
                    <a:pt x="1734" y="2"/>
                  </a:cubicBezTo>
                  <a:cubicBezTo>
                    <a:pt x="1715" y="1"/>
                    <a:pt x="1697" y="1"/>
                    <a:pt x="167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 name="Google Shape;75;p6"/>
            <p:cNvSpPr/>
            <p:nvPr/>
          </p:nvSpPr>
          <p:spPr>
            <a:xfrm>
              <a:off x="8390957" y="-350940"/>
              <a:ext cx="151630" cy="2285436"/>
            </a:xfrm>
            <a:custGeom>
              <a:avLst/>
              <a:gdLst/>
              <a:ahLst/>
              <a:cxnLst/>
              <a:rect l="l" t="t" r="r" b="b"/>
              <a:pathLst>
                <a:path w="4834" h="72860" fill="none" extrusionOk="0">
                  <a:moveTo>
                    <a:pt x="1" y="1"/>
                  </a:moveTo>
                  <a:lnTo>
                    <a:pt x="1" y="23861"/>
                  </a:lnTo>
                  <a:lnTo>
                    <a:pt x="4834" y="28694"/>
                  </a:lnTo>
                  <a:lnTo>
                    <a:pt x="4834" y="72859"/>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 name="Google Shape;76;p6"/>
            <p:cNvSpPr/>
            <p:nvPr/>
          </p:nvSpPr>
          <p:spPr>
            <a:xfrm>
              <a:off x="8686379" y="-350940"/>
              <a:ext cx="134472" cy="1723864"/>
            </a:xfrm>
            <a:custGeom>
              <a:avLst/>
              <a:gdLst/>
              <a:ahLst/>
              <a:cxnLst/>
              <a:rect l="l" t="t" r="r" b="b"/>
              <a:pathLst>
                <a:path w="4287" h="54957" fill="none" extrusionOk="0">
                  <a:moveTo>
                    <a:pt x="4287" y="1"/>
                  </a:moveTo>
                  <a:lnTo>
                    <a:pt x="4287" y="17235"/>
                  </a:lnTo>
                  <a:lnTo>
                    <a:pt x="1" y="21521"/>
                  </a:lnTo>
                  <a:lnTo>
                    <a:pt x="1" y="54956"/>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 name="Google Shape;77;p6"/>
            <p:cNvSpPr/>
            <p:nvPr/>
          </p:nvSpPr>
          <p:spPr>
            <a:xfrm>
              <a:off x="8871388" y="-350940"/>
              <a:ext cx="150689" cy="2053756"/>
            </a:xfrm>
            <a:custGeom>
              <a:avLst/>
              <a:gdLst/>
              <a:ahLst/>
              <a:cxnLst/>
              <a:rect l="l" t="t" r="r" b="b"/>
              <a:pathLst>
                <a:path w="4804" h="65474" fill="none" extrusionOk="0">
                  <a:moveTo>
                    <a:pt x="4803" y="1"/>
                  </a:moveTo>
                  <a:lnTo>
                    <a:pt x="4803" y="19515"/>
                  </a:lnTo>
                  <a:lnTo>
                    <a:pt x="1" y="24257"/>
                  </a:lnTo>
                  <a:lnTo>
                    <a:pt x="1" y="65473"/>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 name="Google Shape;78;p6"/>
            <p:cNvSpPr/>
            <p:nvPr/>
          </p:nvSpPr>
          <p:spPr>
            <a:xfrm>
              <a:off x="8632994" y="1316546"/>
              <a:ext cx="106838" cy="107779"/>
            </a:xfrm>
            <a:custGeom>
              <a:avLst/>
              <a:gdLst/>
              <a:ahLst/>
              <a:cxnLst/>
              <a:rect l="l" t="t" r="r" b="b"/>
              <a:pathLst>
                <a:path w="3406" h="3436" extrusionOk="0">
                  <a:moveTo>
                    <a:pt x="1703" y="1"/>
                  </a:moveTo>
                  <a:cubicBezTo>
                    <a:pt x="761" y="1"/>
                    <a:pt x="1" y="761"/>
                    <a:pt x="1" y="1703"/>
                  </a:cubicBezTo>
                  <a:cubicBezTo>
                    <a:pt x="1" y="2676"/>
                    <a:pt x="761" y="3436"/>
                    <a:pt x="1703" y="3436"/>
                  </a:cubicBezTo>
                  <a:cubicBezTo>
                    <a:pt x="2645" y="3436"/>
                    <a:pt x="3405" y="2676"/>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 name="Google Shape;79;p6"/>
            <p:cNvSpPr/>
            <p:nvPr/>
          </p:nvSpPr>
          <p:spPr>
            <a:xfrm>
              <a:off x="8818003" y="1646424"/>
              <a:ext cx="107779" cy="107779"/>
            </a:xfrm>
            <a:custGeom>
              <a:avLst/>
              <a:gdLst/>
              <a:ahLst/>
              <a:cxnLst/>
              <a:rect l="l" t="t" r="r" b="b"/>
              <a:pathLst>
                <a:path w="3436" h="3436" extrusionOk="0">
                  <a:moveTo>
                    <a:pt x="1703" y="1"/>
                  </a:moveTo>
                  <a:cubicBezTo>
                    <a:pt x="760" y="1"/>
                    <a:pt x="0" y="761"/>
                    <a:pt x="0" y="1733"/>
                  </a:cubicBezTo>
                  <a:cubicBezTo>
                    <a:pt x="0" y="2676"/>
                    <a:pt x="760" y="3435"/>
                    <a:pt x="1703" y="3435"/>
                  </a:cubicBezTo>
                  <a:cubicBezTo>
                    <a:pt x="2675" y="3435"/>
                    <a:pt x="3435" y="2676"/>
                    <a:pt x="3435" y="1733"/>
                  </a:cubicBezTo>
                  <a:cubicBezTo>
                    <a:pt x="3435" y="761"/>
                    <a:pt x="267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0" name="Google Shape;80;p6"/>
          <p:cNvGrpSpPr/>
          <p:nvPr/>
        </p:nvGrpSpPr>
        <p:grpSpPr>
          <a:xfrm>
            <a:off x="175817" y="4517711"/>
            <a:ext cx="626745" cy="2574245"/>
            <a:chOff x="152412" y="3212810"/>
            <a:chExt cx="470059" cy="1930684"/>
          </a:xfrm>
        </p:grpSpPr>
        <p:sp>
          <p:nvSpPr>
            <p:cNvPr id="81" name="Google Shape;81;p6"/>
            <p:cNvSpPr/>
            <p:nvPr/>
          </p:nvSpPr>
          <p:spPr>
            <a:xfrm rot="10800000">
              <a:off x="462247" y="3527378"/>
              <a:ext cx="160225" cy="1616116"/>
            </a:xfrm>
            <a:custGeom>
              <a:avLst/>
              <a:gdLst/>
              <a:ahLst/>
              <a:cxnLst/>
              <a:rect l="l" t="t" r="r" b="b"/>
              <a:pathLst>
                <a:path w="5108" h="51522" fill="none" extrusionOk="0">
                  <a:moveTo>
                    <a:pt x="1" y="1"/>
                  </a:moveTo>
                  <a:lnTo>
                    <a:pt x="1" y="23861"/>
                  </a:lnTo>
                  <a:lnTo>
                    <a:pt x="5107" y="28968"/>
                  </a:lnTo>
                  <a:lnTo>
                    <a:pt x="5107" y="5152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 name="Google Shape;82;p6"/>
            <p:cNvSpPr/>
            <p:nvPr/>
          </p:nvSpPr>
          <p:spPr>
            <a:xfrm rot="10800000">
              <a:off x="360247" y="4464690"/>
              <a:ext cx="93475" cy="670292"/>
            </a:xfrm>
            <a:custGeom>
              <a:avLst/>
              <a:gdLst/>
              <a:ahLst/>
              <a:cxnLst/>
              <a:rect l="l" t="t" r="r" b="b"/>
              <a:pathLst>
                <a:path w="2980" h="21369" fill="none" extrusionOk="0">
                  <a:moveTo>
                    <a:pt x="2980" y="1"/>
                  </a:moveTo>
                  <a:lnTo>
                    <a:pt x="2980" y="10974"/>
                  </a:lnTo>
                  <a:lnTo>
                    <a:pt x="1" y="13952"/>
                  </a:lnTo>
                  <a:lnTo>
                    <a:pt x="1" y="21369"/>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 name="Google Shape;83;p6"/>
            <p:cNvSpPr/>
            <p:nvPr/>
          </p:nvSpPr>
          <p:spPr>
            <a:xfrm rot="10800000">
              <a:off x="152412" y="3263263"/>
              <a:ext cx="149717" cy="1880231"/>
            </a:xfrm>
            <a:custGeom>
              <a:avLst/>
              <a:gdLst/>
              <a:ahLst/>
              <a:cxnLst/>
              <a:rect l="l" t="t" r="r" b="b"/>
              <a:pathLst>
                <a:path w="4773" h="59942" fill="none" extrusionOk="0">
                  <a:moveTo>
                    <a:pt x="4773" y="1"/>
                  </a:moveTo>
                  <a:lnTo>
                    <a:pt x="4773" y="15898"/>
                  </a:lnTo>
                  <a:lnTo>
                    <a:pt x="1" y="20670"/>
                  </a:lnTo>
                  <a:lnTo>
                    <a:pt x="1" y="5994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 name="Google Shape;84;p6"/>
            <p:cNvSpPr/>
            <p:nvPr/>
          </p:nvSpPr>
          <p:spPr>
            <a:xfrm rot="10800000">
              <a:off x="409805" y="3475972"/>
              <a:ext cx="106838" cy="106806"/>
            </a:xfrm>
            <a:custGeom>
              <a:avLst/>
              <a:gdLst/>
              <a:ahLst/>
              <a:cxnLst/>
              <a:rect l="l" t="t" r="r" b="b"/>
              <a:pathLst>
                <a:path w="3406" h="3405" extrusionOk="0">
                  <a:moveTo>
                    <a:pt x="1703" y="1"/>
                  </a:moveTo>
                  <a:cubicBezTo>
                    <a:pt x="761" y="1"/>
                    <a:pt x="1" y="760"/>
                    <a:pt x="1" y="1703"/>
                  </a:cubicBezTo>
                  <a:cubicBezTo>
                    <a:pt x="1" y="2645"/>
                    <a:pt x="761" y="3405"/>
                    <a:pt x="1703" y="3405"/>
                  </a:cubicBezTo>
                  <a:cubicBezTo>
                    <a:pt x="2645" y="3405"/>
                    <a:pt x="3405" y="2645"/>
                    <a:pt x="3405" y="170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 name="Google Shape;85;p6"/>
            <p:cNvSpPr/>
            <p:nvPr/>
          </p:nvSpPr>
          <p:spPr>
            <a:xfrm rot="10800000">
              <a:off x="400269" y="4414184"/>
              <a:ext cx="106838" cy="106806"/>
            </a:xfrm>
            <a:custGeom>
              <a:avLst/>
              <a:gdLst/>
              <a:ahLst/>
              <a:cxnLst/>
              <a:rect l="l" t="t" r="r" b="b"/>
              <a:pathLst>
                <a:path w="3406" h="3405"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 name="Google Shape;86;p6"/>
            <p:cNvSpPr/>
            <p:nvPr/>
          </p:nvSpPr>
          <p:spPr>
            <a:xfrm rot="10800000">
              <a:off x="248708" y="3212810"/>
              <a:ext cx="106806" cy="106838"/>
            </a:xfrm>
            <a:custGeom>
              <a:avLst/>
              <a:gdLst/>
              <a:ahLst/>
              <a:cxnLst/>
              <a:rect l="l" t="t" r="r" b="b"/>
              <a:pathLst>
                <a:path w="3405"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853114475"/>
      </p:ext>
    </p:extLst>
  </p:cSld>
  <p:clrMapOvr>
    <a:masterClrMapping/>
  </p:clrMapOvr>
  <p:transition spd="med">
    <p:pull/>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87"/>
        <p:cNvGrpSpPr/>
        <p:nvPr/>
      </p:nvGrpSpPr>
      <p:grpSpPr>
        <a:xfrm>
          <a:off x="0" y="0"/>
          <a:ext cx="0" cy="0"/>
          <a:chOff x="0" y="0"/>
          <a:chExt cx="0" cy="0"/>
        </a:xfrm>
      </p:grpSpPr>
      <p:pic>
        <p:nvPicPr>
          <p:cNvPr id="88" name="Google Shape;88;p7"/>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89" name="Google Shape;89;p7"/>
          <p:cNvSpPr txBox="1">
            <a:spLocks noGrp="1"/>
          </p:cNvSpPr>
          <p:nvPr>
            <p:ph type="title"/>
          </p:nvPr>
        </p:nvSpPr>
        <p:spPr>
          <a:xfrm flipH="1">
            <a:off x="5514632" y="1264200"/>
            <a:ext cx="5726400" cy="7636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0" name="Google Shape;90;p7"/>
          <p:cNvSpPr txBox="1">
            <a:spLocks noGrp="1"/>
          </p:cNvSpPr>
          <p:nvPr>
            <p:ph type="subTitle" idx="1"/>
          </p:nvPr>
        </p:nvSpPr>
        <p:spPr>
          <a:xfrm flipH="1">
            <a:off x="5514632" y="2027800"/>
            <a:ext cx="5726400" cy="356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1333"/>
              </a:spcBef>
              <a:spcAft>
                <a:spcPts val="0"/>
              </a:spcAft>
              <a:buClr>
                <a:srgbClr val="E76A28"/>
              </a:buClr>
              <a:buSzPts val="1200"/>
              <a:buChar char="○"/>
              <a:defRPr/>
            </a:lvl2pPr>
            <a:lvl3pPr lvl="2" algn="ctr" rtl="0">
              <a:lnSpc>
                <a:spcPct val="100000"/>
              </a:lnSpc>
              <a:spcBef>
                <a:spcPts val="2133"/>
              </a:spcBef>
              <a:spcAft>
                <a:spcPts val="0"/>
              </a:spcAft>
              <a:buClr>
                <a:srgbClr val="E76A28"/>
              </a:buClr>
              <a:buSzPts val="1200"/>
              <a:buChar char="■"/>
              <a:defRPr/>
            </a:lvl3pPr>
            <a:lvl4pPr lvl="3" algn="ctr" rtl="0">
              <a:lnSpc>
                <a:spcPct val="100000"/>
              </a:lnSpc>
              <a:spcBef>
                <a:spcPts val="2133"/>
              </a:spcBef>
              <a:spcAft>
                <a:spcPts val="0"/>
              </a:spcAft>
              <a:buClr>
                <a:srgbClr val="E76A28"/>
              </a:buClr>
              <a:buSzPts val="1200"/>
              <a:buChar char="●"/>
              <a:defRPr/>
            </a:lvl4pPr>
            <a:lvl5pPr lvl="4" algn="ctr" rtl="0">
              <a:lnSpc>
                <a:spcPct val="100000"/>
              </a:lnSpc>
              <a:spcBef>
                <a:spcPts val="2133"/>
              </a:spcBef>
              <a:spcAft>
                <a:spcPts val="0"/>
              </a:spcAft>
              <a:buClr>
                <a:srgbClr val="E76A28"/>
              </a:buClr>
              <a:buSzPts val="1200"/>
              <a:buChar char="○"/>
              <a:defRPr/>
            </a:lvl5pPr>
            <a:lvl6pPr lvl="5" algn="ctr" rtl="0">
              <a:lnSpc>
                <a:spcPct val="100000"/>
              </a:lnSpc>
              <a:spcBef>
                <a:spcPts val="2133"/>
              </a:spcBef>
              <a:spcAft>
                <a:spcPts val="0"/>
              </a:spcAft>
              <a:buClr>
                <a:srgbClr val="999999"/>
              </a:buClr>
              <a:buSzPts val="1200"/>
              <a:buChar char="■"/>
              <a:defRPr/>
            </a:lvl6pPr>
            <a:lvl7pPr lvl="6" algn="ctr" rtl="0">
              <a:lnSpc>
                <a:spcPct val="100000"/>
              </a:lnSpc>
              <a:spcBef>
                <a:spcPts val="2133"/>
              </a:spcBef>
              <a:spcAft>
                <a:spcPts val="0"/>
              </a:spcAft>
              <a:buClr>
                <a:srgbClr val="999999"/>
              </a:buClr>
              <a:buSzPts val="1200"/>
              <a:buChar char="●"/>
              <a:defRPr/>
            </a:lvl7pPr>
            <a:lvl8pPr lvl="7" algn="ctr" rtl="0">
              <a:lnSpc>
                <a:spcPct val="100000"/>
              </a:lnSpc>
              <a:spcBef>
                <a:spcPts val="2133"/>
              </a:spcBef>
              <a:spcAft>
                <a:spcPts val="0"/>
              </a:spcAft>
              <a:buClr>
                <a:srgbClr val="999999"/>
              </a:buClr>
              <a:buSzPts val="1200"/>
              <a:buChar char="○"/>
              <a:defRPr/>
            </a:lvl8pPr>
            <a:lvl9pPr lvl="8" algn="ctr" rtl="0">
              <a:lnSpc>
                <a:spcPct val="100000"/>
              </a:lnSpc>
              <a:spcBef>
                <a:spcPts val="2133"/>
              </a:spcBef>
              <a:spcAft>
                <a:spcPts val="2133"/>
              </a:spcAft>
              <a:buClr>
                <a:srgbClr val="999999"/>
              </a:buClr>
              <a:buSzPts val="1200"/>
              <a:buChar char="■"/>
              <a:defRPr/>
            </a:lvl9pPr>
          </a:lstStyle>
          <a:p>
            <a:endParaRPr/>
          </a:p>
        </p:txBody>
      </p:sp>
      <p:sp>
        <p:nvSpPr>
          <p:cNvPr id="91" name="Google Shape;91;p7"/>
          <p:cNvSpPr>
            <a:spLocks noGrp="1"/>
          </p:cNvSpPr>
          <p:nvPr>
            <p:ph type="pic" idx="2"/>
          </p:nvPr>
        </p:nvSpPr>
        <p:spPr>
          <a:xfrm>
            <a:off x="950967" y="719333"/>
            <a:ext cx="4360400" cy="5419200"/>
          </a:xfrm>
          <a:prstGeom prst="rect">
            <a:avLst/>
          </a:prstGeom>
          <a:noFill/>
          <a:ln w="19050" cap="flat" cmpd="sng">
            <a:solidFill>
              <a:schemeClr val="dk1"/>
            </a:solidFill>
            <a:prstDash val="solid"/>
            <a:round/>
            <a:headEnd type="none" w="sm" len="sm"/>
            <a:tailEnd type="none" w="sm" len="sm"/>
          </a:ln>
        </p:spPr>
      </p:sp>
      <p:grpSp>
        <p:nvGrpSpPr>
          <p:cNvPr id="92" name="Google Shape;92;p7"/>
          <p:cNvGrpSpPr/>
          <p:nvPr/>
        </p:nvGrpSpPr>
        <p:grpSpPr>
          <a:xfrm>
            <a:off x="11298909" y="-203213"/>
            <a:ext cx="807908" cy="2883929"/>
            <a:chOff x="87626" y="-152410"/>
            <a:chExt cx="605931" cy="2162947"/>
          </a:xfrm>
        </p:grpSpPr>
        <p:sp>
          <p:nvSpPr>
            <p:cNvPr id="93" name="Google Shape;93;p7"/>
            <p:cNvSpPr/>
            <p:nvPr/>
          </p:nvSpPr>
          <p:spPr>
            <a:xfrm rot="10800000">
              <a:off x="251690" y="1903299"/>
              <a:ext cx="106270" cy="107238"/>
            </a:xfrm>
            <a:custGeom>
              <a:avLst/>
              <a:gdLst/>
              <a:ahLst/>
              <a:cxnLst/>
              <a:rect l="l" t="t" r="r" b="b"/>
              <a:pathLst>
                <a:path w="3405" h="3436" extrusionOk="0">
                  <a:moveTo>
                    <a:pt x="1702" y="1"/>
                  </a:moveTo>
                  <a:cubicBezTo>
                    <a:pt x="760" y="1"/>
                    <a:pt x="0" y="761"/>
                    <a:pt x="0" y="1703"/>
                  </a:cubicBezTo>
                  <a:cubicBezTo>
                    <a:pt x="0" y="2675"/>
                    <a:pt x="760" y="3435"/>
                    <a:pt x="1702" y="3435"/>
                  </a:cubicBezTo>
                  <a:cubicBezTo>
                    <a:pt x="2645" y="3435"/>
                    <a:pt x="3404" y="2675"/>
                    <a:pt x="3404" y="1703"/>
                  </a:cubicBezTo>
                  <a:cubicBezTo>
                    <a:pt x="3404" y="761"/>
                    <a:pt x="2645"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94" name="Google Shape;94;p7"/>
            <p:cNvGrpSpPr/>
            <p:nvPr/>
          </p:nvGrpSpPr>
          <p:grpSpPr>
            <a:xfrm>
              <a:off x="87626" y="-152410"/>
              <a:ext cx="605931" cy="2111700"/>
              <a:chOff x="87626" y="-152410"/>
              <a:chExt cx="605931" cy="2111700"/>
            </a:xfrm>
          </p:grpSpPr>
          <p:sp>
            <p:nvSpPr>
              <p:cNvPr id="95" name="Google Shape;95;p7"/>
              <p:cNvSpPr/>
              <p:nvPr/>
            </p:nvSpPr>
            <p:spPr>
              <a:xfrm rot="10800000">
                <a:off x="475336" y="-117298"/>
                <a:ext cx="218220" cy="1601323"/>
              </a:xfrm>
              <a:custGeom>
                <a:avLst/>
                <a:gdLst/>
                <a:ahLst/>
                <a:cxnLst/>
                <a:rect l="l" t="t" r="r" b="b"/>
                <a:pathLst>
                  <a:path w="6992" h="51308" fill="none" extrusionOk="0">
                    <a:moveTo>
                      <a:pt x="0" y="51308"/>
                    </a:moveTo>
                    <a:lnTo>
                      <a:pt x="0" y="37235"/>
                    </a:lnTo>
                    <a:lnTo>
                      <a:pt x="6991" y="30244"/>
                    </a:lnTo>
                    <a:lnTo>
                      <a:pt x="699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 name="Google Shape;96;p7"/>
              <p:cNvSpPr/>
              <p:nvPr/>
            </p:nvSpPr>
            <p:spPr>
              <a:xfrm rot="10800000">
                <a:off x="422217" y="1428033"/>
                <a:ext cx="106270" cy="107238"/>
              </a:xfrm>
              <a:custGeom>
                <a:avLst/>
                <a:gdLst/>
                <a:ahLst/>
                <a:cxnLst/>
                <a:rect l="l" t="t" r="r" b="b"/>
                <a:pathLst>
                  <a:path w="3405" h="3436" extrusionOk="0">
                    <a:moveTo>
                      <a:pt x="1702" y="1"/>
                    </a:moveTo>
                    <a:cubicBezTo>
                      <a:pt x="760" y="1"/>
                      <a:pt x="0" y="761"/>
                      <a:pt x="0" y="1733"/>
                    </a:cubicBezTo>
                    <a:cubicBezTo>
                      <a:pt x="0" y="2676"/>
                      <a:pt x="760" y="3436"/>
                      <a:pt x="1702" y="3436"/>
                    </a:cubicBezTo>
                    <a:cubicBezTo>
                      <a:pt x="2614" y="3436"/>
                      <a:pt x="3404" y="2676"/>
                      <a:pt x="3404" y="1733"/>
                    </a:cubicBezTo>
                    <a:cubicBezTo>
                      <a:pt x="3404" y="761"/>
                      <a:pt x="2645" y="1"/>
                      <a:pt x="170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 name="Google Shape;97;p7"/>
              <p:cNvSpPr/>
              <p:nvPr/>
            </p:nvSpPr>
            <p:spPr>
              <a:xfrm rot="10800000">
                <a:off x="304809" y="-152410"/>
                <a:ext cx="147093" cy="2111700"/>
              </a:xfrm>
              <a:custGeom>
                <a:avLst/>
                <a:gdLst/>
                <a:ahLst/>
                <a:cxnLst/>
                <a:rect l="l" t="t" r="r" b="b"/>
                <a:pathLst>
                  <a:path w="4713" h="67661" fill="none" extrusionOk="0">
                    <a:moveTo>
                      <a:pt x="1" y="67661"/>
                    </a:moveTo>
                    <a:lnTo>
                      <a:pt x="1" y="56870"/>
                    </a:lnTo>
                    <a:lnTo>
                      <a:pt x="4712" y="52159"/>
                    </a:lnTo>
                    <a:lnTo>
                      <a:pt x="4712"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 name="Google Shape;98;p7"/>
              <p:cNvSpPr/>
              <p:nvPr/>
            </p:nvSpPr>
            <p:spPr>
              <a:xfrm rot="10800000">
                <a:off x="140746" y="-105938"/>
                <a:ext cx="31" cy="1480883"/>
              </a:xfrm>
              <a:custGeom>
                <a:avLst/>
                <a:gdLst/>
                <a:ahLst/>
                <a:cxnLst/>
                <a:rect l="l" t="t" r="r" b="b"/>
                <a:pathLst>
                  <a:path w="1" h="47449" fill="none" extrusionOk="0">
                    <a:moveTo>
                      <a:pt x="1" y="47448"/>
                    </a:moveTo>
                    <a:lnTo>
                      <a:pt x="1" y="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 name="Google Shape;99;p7"/>
              <p:cNvSpPr/>
              <p:nvPr/>
            </p:nvSpPr>
            <p:spPr>
              <a:xfrm rot="10800000">
                <a:off x="87626" y="1317987"/>
                <a:ext cx="106270" cy="106270"/>
              </a:xfrm>
              <a:custGeom>
                <a:avLst/>
                <a:gdLst/>
                <a:ahLst/>
                <a:cxnLst/>
                <a:rect l="l" t="t" r="r" b="b"/>
                <a:pathLst>
                  <a:path w="3405" h="3405" extrusionOk="0">
                    <a:moveTo>
                      <a:pt x="1703" y="0"/>
                    </a:moveTo>
                    <a:cubicBezTo>
                      <a:pt x="760" y="0"/>
                      <a:pt x="0" y="760"/>
                      <a:pt x="0" y="1702"/>
                    </a:cubicBezTo>
                    <a:cubicBezTo>
                      <a:pt x="0" y="2645"/>
                      <a:pt x="760" y="3404"/>
                      <a:pt x="1703" y="3404"/>
                    </a:cubicBezTo>
                    <a:cubicBezTo>
                      <a:pt x="2614" y="3404"/>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Tree>
    <p:extLst>
      <p:ext uri="{BB962C8B-B14F-4D97-AF65-F5344CB8AC3E}">
        <p14:creationId xmlns:p14="http://schemas.microsoft.com/office/powerpoint/2010/main" val="80988346"/>
      </p:ext>
    </p:extLst>
  </p:cSld>
  <p:clrMapOvr>
    <a:masterClrMapping/>
  </p:clrMapOvr>
  <p:transition spd="med">
    <p:pull/>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100"/>
        <p:cNvGrpSpPr/>
        <p:nvPr/>
      </p:nvGrpSpPr>
      <p:grpSpPr>
        <a:xfrm>
          <a:off x="0" y="0"/>
          <a:ext cx="0" cy="0"/>
          <a:chOff x="0" y="0"/>
          <a:chExt cx="0" cy="0"/>
        </a:xfrm>
      </p:grpSpPr>
      <p:pic>
        <p:nvPicPr>
          <p:cNvPr id="101" name="Google Shape;101;p8"/>
          <p:cNvPicPr preferRelativeResize="0"/>
          <p:nvPr/>
        </p:nvPicPr>
        <p:blipFill>
          <a:blip r:embed="rId2">
            <a:alphaModFix amt="20000"/>
          </a:blip>
          <a:stretch>
            <a:fillRect/>
          </a:stretch>
        </p:blipFill>
        <p:spPr>
          <a:xfrm>
            <a:off x="-182931" y="-188968"/>
            <a:ext cx="12557865" cy="7235935"/>
          </a:xfrm>
          <a:prstGeom prst="rect">
            <a:avLst/>
          </a:prstGeom>
          <a:noFill/>
          <a:ln>
            <a:noFill/>
          </a:ln>
        </p:spPr>
      </p:pic>
      <p:grpSp>
        <p:nvGrpSpPr>
          <p:cNvPr id="102" name="Google Shape;102;p8"/>
          <p:cNvGrpSpPr/>
          <p:nvPr/>
        </p:nvGrpSpPr>
        <p:grpSpPr>
          <a:xfrm>
            <a:off x="11252709" y="-437155"/>
            <a:ext cx="841495" cy="3212417"/>
            <a:chOff x="8390957" y="-350940"/>
            <a:chExt cx="631121" cy="2409313"/>
          </a:xfrm>
        </p:grpSpPr>
        <p:sp>
          <p:nvSpPr>
            <p:cNvPr id="103" name="Google Shape;103;p8"/>
            <p:cNvSpPr/>
            <p:nvPr/>
          </p:nvSpPr>
          <p:spPr>
            <a:xfrm>
              <a:off x="8488192" y="1951504"/>
              <a:ext cx="107779" cy="106869"/>
            </a:xfrm>
            <a:custGeom>
              <a:avLst/>
              <a:gdLst/>
              <a:ahLst/>
              <a:cxnLst/>
              <a:rect l="l" t="t" r="r" b="b"/>
              <a:pathLst>
                <a:path w="3436" h="3407" extrusionOk="0">
                  <a:moveTo>
                    <a:pt x="1679" y="1"/>
                  </a:moveTo>
                  <a:cubicBezTo>
                    <a:pt x="733" y="1"/>
                    <a:pt x="1" y="779"/>
                    <a:pt x="1" y="1704"/>
                  </a:cubicBezTo>
                  <a:cubicBezTo>
                    <a:pt x="1" y="2646"/>
                    <a:pt x="761" y="3406"/>
                    <a:pt x="1734" y="3406"/>
                  </a:cubicBezTo>
                  <a:cubicBezTo>
                    <a:pt x="2676" y="3406"/>
                    <a:pt x="3436" y="2646"/>
                    <a:pt x="3436" y="1704"/>
                  </a:cubicBezTo>
                  <a:cubicBezTo>
                    <a:pt x="3436" y="762"/>
                    <a:pt x="2676" y="2"/>
                    <a:pt x="1734" y="2"/>
                  </a:cubicBezTo>
                  <a:cubicBezTo>
                    <a:pt x="1715" y="1"/>
                    <a:pt x="1697" y="1"/>
                    <a:pt x="167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 name="Google Shape;104;p8"/>
            <p:cNvSpPr/>
            <p:nvPr/>
          </p:nvSpPr>
          <p:spPr>
            <a:xfrm>
              <a:off x="8390957" y="-350940"/>
              <a:ext cx="151630" cy="2285436"/>
            </a:xfrm>
            <a:custGeom>
              <a:avLst/>
              <a:gdLst/>
              <a:ahLst/>
              <a:cxnLst/>
              <a:rect l="l" t="t" r="r" b="b"/>
              <a:pathLst>
                <a:path w="4834" h="72860" fill="none" extrusionOk="0">
                  <a:moveTo>
                    <a:pt x="1" y="1"/>
                  </a:moveTo>
                  <a:lnTo>
                    <a:pt x="1" y="23861"/>
                  </a:lnTo>
                  <a:lnTo>
                    <a:pt x="4834" y="28694"/>
                  </a:lnTo>
                  <a:lnTo>
                    <a:pt x="4834" y="72859"/>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 name="Google Shape;105;p8"/>
            <p:cNvSpPr/>
            <p:nvPr/>
          </p:nvSpPr>
          <p:spPr>
            <a:xfrm>
              <a:off x="8686379" y="-350940"/>
              <a:ext cx="134472" cy="1723864"/>
            </a:xfrm>
            <a:custGeom>
              <a:avLst/>
              <a:gdLst/>
              <a:ahLst/>
              <a:cxnLst/>
              <a:rect l="l" t="t" r="r" b="b"/>
              <a:pathLst>
                <a:path w="4287" h="54957" fill="none" extrusionOk="0">
                  <a:moveTo>
                    <a:pt x="4287" y="1"/>
                  </a:moveTo>
                  <a:lnTo>
                    <a:pt x="4287" y="17235"/>
                  </a:lnTo>
                  <a:lnTo>
                    <a:pt x="1" y="21521"/>
                  </a:lnTo>
                  <a:lnTo>
                    <a:pt x="1" y="54956"/>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 name="Google Shape;106;p8"/>
            <p:cNvSpPr/>
            <p:nvPr/>
          </p:nvSpPr>
          <p:spPr>
            <a:xfrm>
              <a:off x="8871388" y="-350940"/>
              <a:ext cx="150689" cy="2053756"/>
            </a:xfrm>
            <a:custGeom>
              <a:avLst/>
              <a:gdLst/>
              <a:ahLst/>
              <a:cxnLst/>
              <a:rect l="l" t="t" r="r" b="b"/>
              <a:pathLst>
                <a:path w="4804" h="65474" fill="none" extrusionOk="0">
                  <a:moveTo>
                    <a:pt x="4803" y="1"/>
                  </a:moveTo>
                  <a:lnTo>
                    <a:pt x="4803" y="19515"/>
                  </a:lnTo>
                  <a:lnTo>
                    <a:pt x="1" y="24257"/>
                  </a:lnTo>
                  <a:lnTo>
                    <a:pt x="1" y="65473"/>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 name="Google Shape;107;p8"/>
            <p:cNvSpPr/>
            <p:nvPr/>
          </p:nvSpPr>
          <p:spPr>
            <a:xfrm>
              <a:off x="8632994" y="1316546"/>
              <a:ext cx="106838" cy="107779"/>
            </a:xfrm>
            <a:custGeom>
              <a:avLst/>
              <a:gdLst/>
              <a:ahLst/>
              <a:cxnLst/>
              <a:rect l="l" t="t" r="r" b="b"/>
              <a:pathLst>
                <a:path w="3406" h="3436" extrusionOk="0">
                  <a:moveTo>
                    <a:pt x="1703" y="1"/>
                  </a:moveTo>
                  <a:cubicBezTo>
                    <a:pt x="761" y="1"/>
                    <a:pt x="1" y="761"/>
                    <a:pt x="1" y="1703"/>
                  </a:cubicBezTo>
                  <a:cubicBezTo>
                    <a:pt x="1" y="2676"/>
                    <a:pt x="761" y="3436"/>
                    <a:pt x="1703" y="3436"/>
                  </a:cubicBezTo>
                  <a:cubicBezTo>
                    <a:pt x="2645" y="3436"/>
                    <a:pt x="3405" y="2676"/>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 name="Google Shape;108;p8"/>
            <p:cNvSpPr/>
            <p:nvPr/>
          </p:nvSpPr>
          <p:spPr>
            <a:xfrm>
              <a:off x="8818003" y="1646424"/>
              <a:ext cx="107779" cy="107779"/>
            </a:xfrm>
            <a:custGeom>
              <a:avLst/>
              <a:gdLst/>
              <a:ahLst/>
              <a:cxnLst/>
              <a:rect l="l" t="t" r="r" b="b"/>
              <a:pathLst>
                <a:path w="3436" h="3436" extrusionOk="0">
                  <a:moveTo>
                    <a:pt x="1703" y="1"/>
                  </a:moveTo>
                  <a:cubicBezTo>
                    <a:pt x="760" y="1"/>
                    <a:pt x="0" y="761"/>
                    <a:pt x="0" y="1733"/>
                  </a:cubicBezTo>
                  <a:cubicBezTo>
                    <a:pt x="0" y="2676"/>
                    <a:pt x="760" y="3435"/>
                    <a:pt x="1703" y="3435"/>
                  </a:cubicBezTo>
                  <a:cubicBezTo>
                    <a:pt x="2675" y="3435"/>
                    <a:pt x="3435" y="2676"/>
                    <a:pt x="3435" y="1733"/>
                  </a:cubicBezTo>
                  <a:cubicBezTo>
                    <a:pt x="3435" y="761"/>
                    <a:pt x="267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9" name="Google Shape;109;p8"/>
          <p:cNvGrpSpPr/>
          <p:nvPr/>
        </p:nvGrpSpPr>
        <p:grpSpPr>
          <a:xfrm>
            <a:off x="175817" y="4517711"/>
            <a:ext cx="626745" cy="2574245"/>
            <a:chOff x="152412" y="3212810"/>
            <a:chExt cx="470059" cy="1930684"/>
          </a:xfrm>
        </p:grpSpPr>
        <p:sp>
          <p:nvSpPr>
            <p:cNvPr id="110" name="Google Shape;110;p8"/>
            <p:cNvSpPr/>
            <p:nvPr/>
          </p:nvSpPr>
          <p:spPr>
            <a:xfrm rot="10800000">
              <a:off x="462247" y="3527378"/>
              <a:ext cx="160225" cy="1616116"/>
            </a:xfrm>
            <a:custGeom>
              <a:avLst/>
              <a:gdLst/>
              <a:ahLst/>
              <a:cxnLst/>
              <a:rect l="l" t="t" r="r" b="b"/>
              <a:pathLst>
                <a:path w="5108" h="51522" fill="none" extrusionOk="0">
                  <a:moveTo>
                    <a:pt x="1" y="1"/>
                  </a:moveTo>
                  <a:lnTo>
                    <a:pt x="1" y="23861"/>
                  </a:lnTo>
                  <a:lnTo>
                    <a:pt x="5107" y="28968"/>
                  </a:lnTo>
                  <a:lnTo>
                    <a:pt x="5107" y="5152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 name="Google Shape;111;p8"/>
            <p:cNvSpPr/>
            <p:nvPr/>
          </p:nvSpPr>
          <p:spPr>
            <a:xfrm rot="10800000">
              <a:off x="360247" y="4464690"/>
              <a:ext cx="93475" cy="670292"/>
            </a:xfrm>
            <a:custGeom>
              <a:avLst/>
              <a:gdLst/>
              <a:ahLst/>
              <a:cxnLst/>
              <a:rect l="l" t="t" r="r" b="b"/>
              <a:pathLst>
                <a:path w="2980" h="21369" fill="none" extrusionOk="0">
                  <a:moveTo>
                    <a:pt x="2980" y="1"/>
                  </a:moveTo>
                  <a:lnTo>
                    <a:pt x="2980" y="10974"/>
                  </a:lnTo>
                  <a:lnTo>
                    <a:pt x="1" y="13952"/>
                  </a:lnTo>
                  <a:lnTo>
                    <a:pt x="1" y="21369"/>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 name="Google Shape;112;p8"/>
            <p:cNvSpPr/>
            <p:nvPr/>
          </p:nvSpPr>
          <p:spPr>
            <a:xfrm rot="10800000">
              <a:off x="152412" y="3263263"/>
              <a:ext cx="149717" cy="1880231"/>
            </a:xfrm>
            <a:custGeom>
              <a:avLst/>
              <a:gdLst/>
              <a:ahLst/>
              <a:cxnLst/>
              <a:rect l="l" t="t" r="r" b="b"/>
              <a:pathLst>
                <a:path w="4773" h="59942" fill="none" extrusionOk="0">
                  <a:moveTo>
                    <a:pt x="4773" y="1"/>
                  </a:moveTo>
                  <a:lnTo>
                    <a:pt x="4773" y="15898"/>
                  </a:lnTo>
                  <a:lnTo>
                    <a:pt x="1" y="20670"/>
                  </a:lnTo>
                  <a:lnTo>
                    <a:pt x="1" y="5994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 name="Google Shape;113;p8"/>
            <p:cNvSpPr/>
            <p:nvPr/>
          </p:nvSpPr>
          <p:spPr>
            <a:xfrm rot="10800000">
              <a:off x="409805" y="3475972"/>
              <a:ext cx="106838" cy="106806"/>
            </a:xfrm>
            <a:custGeom>
              <a:avLst/>
              <a:gdLst/>
              <a:ahLst/>
              <a:cxnLst/>
              <a:rect l="l" t="t" r="r" b="b"/>
              <a:pathLst>
                <a:path w="3406" h="3405" extrusionOk="0">
                  <a:moveTo>
                    <a:pt x="1703" y="1"/>
                  </a:moveTo>
                  <a:cubicBezTo>
                    <a:pt x="761" y="1"/>
                    <a:pt x="1" y="760"/>
                    <a:pt x="1" y="1703"/>
                  </a:cubicBezTo>
                  <a:cubicBezTo>
                    <a:pt x="1" y="2645"/>
                    <a:pt x="761" y="3405"/>
                    <a:pt x="1703" y="3405"/>
                  </a:cubicBezTo>
                  <a:cubicBezTo>
                    <a:pt x="2645" y="3405"/>
                    <a:pt x="3405" y="2645"/>
                    <a:pt x="3405" y="170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 name="Google Shape;114;p8"/>
            <p:cNvSpPr/>
            <p:nvPr/>
          </p:nvSpPr>
          <p:spPr>
            <a:xfrm rot="10800000">
              <a:off x="400269" y="4414184"/>
              <a:ext cx="106838" cy="106806"/>
            </a:xfrm>
            <a:custGeom>
              <a:avLst/>
              <a:gdLst/>
              <a:ahLst/>
              <a:cxnLst/>
              <a:rect l="l" t="t" r="r" b="b"/>
              <a:pathLst>
                <a:path w="3406" h="3405"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 name="Google Shape;115;p8"/>
            <p:cNvSpPr/>
            <p:nvPr/>
          </p:nvSpPr>
          <p:spPr>
            <a:xfrm rot="10800000">
              <a:off x="248708" y="3212810"/>
              <a:ext cx="106806" cy="106838"/>
            </a:xfrm>
            <a:custGeom>
              <a:avLst/>
              <a:gdLst/>
              <a:ahLst/>
              <a:cxnLst/>
              <a:rect l="l" t="t" r="r" b="b"/>
              <a:pathLst>
                <a:path w="3405"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16" name="Google Shape;116;p8"/>
          <p:cNvSpPr txBox="1">
            <a:spLocks noGrp="1"/>
          </p:cNvSpPr>
          <p:nvPr>
            <p:ph type="title"/>
          </p:nvPr>
        </p:nvSpPr>
        <p:spPr>
          <a:xfrm>
            <a:off x="3090600" y="1742800"/>
            <a:ext cx="6010800" cy="33724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3333"/>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a:p>
        </p:txBody>
      </p:sp>
    </p:spTree>
    <p:extLst>
      <p:ext uri="{BB962C8B-B14F-4D97-AF65-F5344CB8AC3E}">
        <p14:creationId xmlns:p14="http://schemas.microsoft.com/office/powerpoint/2010/main" val="2039572595"/>
      </p:ext>
    </p:extLst>
  </p:cSld>
  <p:clrMapOvr>
    <a:masterClrMapping/>
  </p:clrMapOvr>
  <p:transition spd="med">
    <p:pull/>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17"/>
        <p:cNvGrpSpPr/>
        <p:nvPr/>
      </p:nvGrpSpPr>
      <p:grpSpPr>
        <a:xfrm>
          <a:off x="0" y="0"/>
          <a:ext cx="0" cy="0"/>
          <a:chOff x="0" y="0"/>
          <a:chExt cx="0" cy="0"/>
        </a:xfrm>
      </p:grpSpPr>
      <p:pic>
        <p:nvPicPr>
          <p:cNvPr id="118" name="Google Shape;118;p9"/>
          <p:cNvPicPr preferRelativeResize="0"/>
          <p:nvPr/>
        </p:nvPicPr>
        <p:blipFill>
          <a:blip r:embed="rId2">
            <a:alphaModFix amt="20000"/>
          </a:blip>
          <a:stretch>
            <a:fillRect/>
          </a:stretch>
        </p:blipFill>
        <p:spPr>
          <a:xfrm>
            <a:off x="-182931" y="-188968"/>
            <a:ext cx="12557865" cy="7235935"/>
          </a:xfrm>
          <a:prstGeom prst="rect">
            <a:avLst/>
          </a:prstGeom>
          <a:noFill/>
          <a:ln>
            <a:noFill/>
          </a:ln>
        </p:spPr>
      </p:pic>
      <p:grpSp>
        <p:nvGrpSpPr>
          <p:cNvPr id="119" name="Google Shape;119;p9"/>
          <p:cNvGrpSpPr/>
          <p:nvPr/>
        </p:nvGrpSpPr>
        <p:grpSpPr>
          <a:xfrm>
            <a:off x="11252709" y="-437155"/>
            <a:ext cx="841495" cy="3212417"/>
            <a:chOff x="8390957" y="-350940"/>
            <a:chExt cx="631121" cy="2409313"/>
          </a:xfrm>
        </p:grpSpPr>
        <p:sp>
          <p:nvSpPr>
            <p:cNvPr id="120" name="Google Shape;120;p9"/>
            <p:cNvSpPr/>
            <p:nvPr/>
          </p:nvSpPr>
          <p:spPr>
            <a:xfrm>
              <a:off x="8488192" y="1951504"/>
              <a:ext cx="107779" cy="106869"/>
            </a:xfrm>
            <a:custGeom>
              <a:avLst/>
              <a:gdLst/>
              <a:ahLst/>
              <a:cxnLst/>
              <a:rect l="l" t="t" r="r" b="b"/>
              <a:pathLst>
                <a:path w="3436" h="3407" extrusionOk="0">
                  <a:moveTo>
                    <a:pt x="1679" y="1"/>
                  </a:moveTo>
                  <a:cubicBezTo>
                    <a:pt x="733" y="1"/>
                    <a:pt x="1" y="779"/>
                    <a:pt x="1" y="1704"/>
                  </a:cubicBezTo>
                  <a:cubicBezTo>
                    <a:pt x="1" y="2646"/>
                    <a:pt x="761" y="3406"/>
                    <a:pt x="1734" y="3406"/>
                  </a:cubicBezTo>
                  <a:cubicBezTo>
                    <a:pt x="2676" y="3406"/>
                    <a:pt x="3436" y="2646"/>
                    <a:pt x="3436" y="1704"/>
                  </a:cubicBezTo>
                  <a:cubicBezTo>
                    <a:pt x="3436" y="762"/>
                    <a:pt x="2676" y="2"/>
                    <a:pt x="1734" y="2"/>
                  </a:cubicBezTo>
                  <a:cubicBezTo>
                    <a:pt x="1715" y="1"/>
                    <a:pt x="1697" y="1"/>
                    <a:pt x="167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 name="Google Shape;121;p9"/>
            <p:cNvSpPr/>
            <p:nvPr/>
          </p:nvSpPr>
          <p:spPr>
            <a:xfrm>
              <a:off x="8390957" y="-350940"/>
              <a:ext cx="151630" cy="2285436"/>
            </a:xfrm>
            <a:custGeom>
              <a:avLst/>
              <a:gdLst/>
              <a:ahLst/>
              <a:cxnLst/>
              <a:rect l="l" t="t" r="r" b="b"/>
              <a:pathLst>
                <a:path w="4834" h="72860" fill="none" extrusionOk="0">
                  <a:moveTo>
                    <a:pt x="1" y="1"/>
                  </a:moveTo>
                  <a:lnTo>
                    <a:pt x="1" y="23861"/>
                  </a:lnTo>
                  <a:lnTo>
                    <a:pt x="4834" y="28694"/>
                  </a:lnTo>
                  <a:lnTo>
                    <a:pt x="4834" y="72859"/>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 name="Google Shape;122;p9"/>
            <p:cNvSpPr/>
            <p:nvPr/>
          </p:nvSpPr>
          <p:spPr>
            <a:xfrm>
              <a:off x="8686379" y="-350940"/>
              <a:ext cx="134472" cy="1723864"/>
            </a:xfrm>
            <a:custGeom>
              <a:avLst/>
              <a:gdLst/>
              <a:ahLst/>
              <a:cxnLst/>
              <a:rect l="l" t="t" r="r" b="b"/>
              <a:pathLst>
                <a:path w="4287" h="54957" fill="none" extrusionOk="0">
                  <a:moveTo>
                    <a:pt x="4287" y="1"/>
                  </a:moveTo>
                  <a:lnTo>
                    <a:pt x="4287" y="17235"/>
                  </a:lnTo>
                  <a:lnTo>
                    <a:pt x="1" y="21521"/>
                  </a:lnTo>
                  <a:lnTo>
                    <a:pt x="1" y="54956"/>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 name="Google Shape;123;p9"/>
            <p:cNvSpPr/>
            <p:nvPr/>
          </p:nvSpPr>
          <p:spPr>
            <a:xfrm>
              <a:off x="8871388" y="-350940"/>
              <a:ext cx="150689" cy="2053756"/>
            </a:xfrm>
            <a:custGeom>
              <a:avLst/>
              <a:gdLst/>
              <a:ahLst/>
              <a:cxnLst/>
              <a:rect l="l" t="t" r="r" b="b"/>
              <a:pathLst>
                <a:path w="4804" h="65474" fill="none" extrusionOk="0">
                  <a:moveTo>
                    <a:pt x="4803" y="1"/>
                  </a:moveTo>
                  <a:lnTo>
                    <a:pt x="4803" y="19515"/>
                  </a:lnTo>
                  <a:lnTo>
                    <a:pt x="1" y="24257"/>
                  </a:lnTo>
                  <a:lnTo>
                    <a:pt x="1" y="65473"/>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 name="Google Shape;124;p9"/>
            <p:cNvSpPr/>
            <p:nvPr/>
          </p:nvSpPr>
          <p:spPr>
            <a:xfrm>
              <a:off x="8632994" y="1316546"/>
              <a:ext cx="106838" cy="107779"/>
            </a:xfrm>
            <a:custGeom>
              <a:avLst/>
              <a:gdLst/>
              <a:ahLst/>
              <a:cxnLst/>
              <a:rect l="l" t="t" r="r" b="b"/>
              <a:pathLst>
                <a:path w="3406" h="3436" extrusionOk="0">
                  <a:moveTo>
                    <a:pt x="1703" y="1"/>
                  </a:moveTo>
                  <a:cubicBezTo>
                    <a:pt x="761" y="1"/>
                    <a:pt x="1" y="761"/>
                    <a:pt x="1" y="1703"/>
                  </a:cubicBezTo>
                  <a:cubicBezTo>
                    <a:pt x="1" y="2676"/>
                    <a:pt x="761" y="3436"/>
                    <a:pt x="1703" y="3436"/>
                  </a:cubicBezTo>
                  <a:cubicBezTo>
                    <a:pt x="2645" y="3436"/>
                    <a:pt x="3405" y="2676"/>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 name="Google Shape;125;p9"/>
            <p:cNvSpPr/>
            <p:nvPr/>
          </p:nvSpPr>
          <p:spPr>
            <a:xfrm>
              <a:off x="8818003" y="1646424"/>
              <a:ext cx="107779" cy="107779"/>
            </a:xfrm>
            <a:custGeom>
              <a:avLst/>
              <a:gdLst/>
              <a:ahLst/>
              <a:cxnLst/>
              <a:rect l="l" t="t" r="r" b="b"/>
              <a:pathLst>
                <a:path w="3436" h="3436" extrusionOk="0">
                  <a:moveTo>
                    <a:pt x="1703" y="1"/>
                  </a:moveTo>
                  <a:cubicBezTo>
                    <a:pt x="760" y="1"/>
                    <a:pt x="0" y="761"/>
                    <a:pt x="0" y="1733"/>
                  </a:cubicBezTo>
                  <a:cubicBezTo>
                    <a:pt x="0" y="2676"/>
                    <a:pt x="760" y="3435"/>
                    <a:pt x="1703" y="3435"/>
                  </a:cubicBezTo>
                  <a:cubicBezTo>
                    <a:pt x="2675" y="3435"/>
                    <a:pt x="3435" y="2676"/>
                    <a:pt x="3435" y="1733"/>
                  </a:cubicBezTo>
                  <a:cubicBezTo>
                    <a:pt x="3435" y="761"/>
                    <a:pt x="267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6" name="Google Shape;126;p9"/>
          <p:cNvGrpSpPr/>
          <p:nvPr/>
        </p:nvGrpSpPr>
        <p:grpSpPr>
          <a:xfrm>
            <a:off x="175817" y="4517711"/>
            <a:ext cx="626745" cy="2574245"/>
            <a:chOff x="152412" y="3212810"/>
            <a:chExt cx="470059" cy="1930684"/>
          </a:xfrm>
        </p:grpSpPr>
        <p:sp>
          <p:nvSpPr>
            <p:cNvPr id="127" name="Google Shape;127;p9"/>
            <p:cNvSpPr/>
            <p:nvPr/>
          </p:nvSpPr>
          <p:spPr>
            <a:xfrm rot="10800000">
              <a:off x="462247" y="3527378"/>
              <a:ext cx="160225" cy="1616116"/>
            </a:xfrm>
            <a:custGeom>
              <a:avLst/>
              <a:gdLst/>
              <a:ahLst/>
              <a:cxnLst/>
              <a:rect l="l" t="t" r="r" b="b"/>
              <a:pathLst>
                <a:path w="5108" h="51522" fill="none" extrusionOk="0">
                  <a:moveTo>
                    <a:pt x="1" y="1"/>
                  </a:moveTo>
                  <a:lnTo>
                    <a:pt x="1" y="23861"/>
                  </a:lnTo>
                  <a:lnTo>
                    <a:pt x="5107" y="28968"/>
                  </a:lnTo>
                  <a:lnTo>
                    <a:pt x="5107" y="5152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 name="Google Shape;128;p9"/>
            <p:cNvSpPr/>
            <p:nvPr/>
          </p:nvSpPr>
          <p:spPr>
            <a:xfrm rot="10800000">
              <a:off x="360247" y="4464690"/>
              <a:ext cx="93475" cy="670292"/>
            </a:xfrm>
            <a:custGeom>
              <a:avLst/>
              <a:gdLst/>
              <a:ahLst/>
              <a:cxnLst/>
              <a:rect l="l" t="t" r="r" b="b"/>
              <a:pathLst>
                <a:path w="2980" h="21369" fill="none" extrusionOk="0">
                  <a:moveTo>
                    <a:pt x="2980" y="1"/>
                  </a:moveTo>
                  <a:lnTo>
                    <a:pt x="2980" y="10974"/>
                  </a:lnTo>
                  <a:lnTo>
                    <a:pt x="1" y="13952"/>
                  </a:lnTo>
                  <a:lnTo>
                    <a:pt x="1" y="21369"/>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 name="Google Shape;129;p9"/>
            <p:cNvSpPr/>
            <p:nvPr/>
          </p:nvSpPr>
          <p:spPr>
            <a:xfrm rot="10800000">
              <a:off x="152412" y="3263263"/>
              <a:ext cx="149717" cy="1880231"/>
            </a:xfrm>
            <a:custGeom>
              <a:avLst/>
              <a:gdLst/>
              <a:ahLst/>
              <a:cxnLst/>
              <a:rect l="l" t="t" r="r" b="b"/>
              <a:pathLst>
                <a:path w="4773" h="59942" fill="none" extrusionOk="0">
                  <a:moveTo>
                    <a:pt x="4773" y="1"/>
                  </a:moveTo>
                  <a:lnTo>
                    <a:pt x="4773" y="15898"/>
                  </a:lnTo>
                  <a:lnTo>
                    <a:pt x="1" y="20670"/>
                  </a:lnTo>
                  <a:lnTo>
                    <a:pt x="1" y="5994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 name="Google Shape;130;p9"/>
            <p:cNvSpPr/>
            <p:nvPr/>
          </p:nvSpPr>
          <p:spPr>
            <a:xfrm rot="10800000">
              <a:off x="409805" y="3475972"/>
              <a:ext cx="106838" cy="106806"/>
            </a:xfrm>
            <a:custGeom>
              <a:avLst/>
              <a:gdLst/>
              <a:ahLst/>
              <a:cxnLst/>
              <a:rect l="l" t="t" r="r" b="b"/>
              <a:pathLst>
                <a:path w="3406" h="3405" extrusionOk="0">
                  <a:moveTo>
                    <a:pt x="1703" y="1"/>
                  </a:moveTo>
                  <a:cubicBezTo>
                    <a:pt x="761" y="1"/>
                    <a:pt x="1" y="760"/>
                    <a:pt x="1" y="1703"/>
                  </a:cubicBezTo>
                  <a:cubicBezTo>
                    <a:pt x="1" y="2645"/>
                    <a:pt x="761" y="3405"/>
                    <a:pt x="1703" y="3405"/>
                  </a:cubicBezTo>
                  <a:cubicBezTo>
                    <a:pt x="2645" y="3405"/>
                    <a:pt x="3405" y="2645"/>
                    <a:pt x="3405" y="170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 name="Google Shape;131;p9"/>
            <p:cNvSpPr/>
            <p:nvPr/>
          </p:nvSpPr>
          <p:spPr>
            <a:xfrm rot="10800000">
              <a:off x="400269" y="4414184"/>
              <a:ext cx="106838" cy="106806"/>
            </a:xfrm>
            <a:custGeom>
              <a:avLst/>
              <a:gdLst/>
              <a:ahLst/>
              <a:cxnLst/>
              <a:rect l="l" t="t" r="r" b="b"/>
              <a:pathLst>
                <a:path w="3406" h="3405"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 name="Google Shape;132;p9"/>
            <p:cNvSpPr/>
            <p:nvPr/>
          </p:nvSpPr>
          <p:spPr>
            <a:xfrm rot="10800000">
              <a:off x="248708" y="3212810"/>
              <a:ext cx="106806" cy="106838"/>
            </a:xfrm>
            <a:custGeom>
              <a:avLst/>
              <a:gdLst/>
              <a:ahLst/>
              <a:cxnLst/>
              <a:rect l="l" t="t" r="r" b="b"/>
              <a:pathLst>
                <a:path w="3405"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33" name="Google Shape;133;p9"/>
          <p:cNvSpPr txBox="1">
            <a:spLocks noGrp="1"/>
          </p:cNvSpPr>
          <p:nvPr>
            <p:ph type="title"/>
          </p:nvPr>
        </p:nvSpPr>
        <p:spPr>
          <a:xfrm>
            <a:off x="2847400" y="1585467"/>
            <a:ext cx="6497200" cy="261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0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34" name="Google Shape;134;p9"/>
          <p:cNvSpPr txBox="1">
            <a:spLocks noGrp="1"/>
          </p:cNvSpPr>
          <p:nvPr>
            <p:ph type="subTitle" idx="1"/>
          </p:nvPr>
        </p:nvSpPr>
        <p:spPr>
          <a:xfrm>
            <a:off x="2847400" y="4204667"/>
            <a:ext cx="6497200" cy="8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2133"/>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Tree>
    <p:extLst>
      <p:ext uri="{BB962C8B-B14F-4D97-AF65-F5344CB8AC3E}">
        <p14:creationId xmlns:p14="http://schemas.microsoft.com/office/powerpoint/2010/main" val="3111406381"/>
      </p:ext>
    </p:extLst>
  </p:cSld>
  <p:clrMapOvr>
    <a:masterClrMapping/>
  </p:clrMapOvr>
  <p:transition spd="med">
    <p:pull/>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35"/>
        <p:cNvGrpSpPr/>
        <p:nvPr/>
      </p:nvGrpSpPr>
      <p:grpSpPr>
        <a:xfrm>
          <a:off x="0" y="0"/>
          <a:ext cx="0" cy="0"/>
          <a:chOff x="0" y="0"/>
          <a:chExt cx="0" cy="0"/>
        </a:xfrm>
      </p:grpSpPr>
      <p:sp>
        <p:nvSpPr>
          <p:cNvPr id="136" name="Google Shape;136;p10"/>
          <p:cNvSpPr>
            <a:spLocks noGrp="1"/>
          </p:cNvSpPr>
          <p:nvPr>
            <p:ph type="pic" idx="2"/>
          </p:nvPr>
        </p:nvSpPr>
        <p:spPr>
          <a:xfrm>
            <a:off x="0" y="-19833"/>
            <a:ext cx="12192000" cy="6878000"/>
          </a:xfrm>
          <a:prstGeom prst="rect">
            <a:avLst/>
          </a:prstGeom>
          <a:noFill/>
          <a:ln>
            <a:noFill/>
          </a:ln>
        </p:spPr>
      </p:sp>
      <p:sp>
        <p:nvSpPr>
          <p:cNvPr id="137" name="Google Shape;137;p10"/>
          <p:cNvSpPr txBox="1">
            <a:spLocks noGrp="1"/>
          </p:cNvSpPr>
          <p:nvPr>
            <p:ph type="title"/>
          </p:nvPr>
        </p:nvSpPr>
        <p:spPr>
          <a:xfrm>
            <a:off x="950967" y="4829067"/>
            <a:ext cx="7412800" cy="1309600"/>
          </a:xfrm>
          <a:prstGeom prst="rect">
            <a:avLst/>
          </a:prstGeom>
          <a:solidFill>
            <a:schemeClr val="lt1"/>
          </a:solidFill>
        </p:spPr>
        <p:txBody>
          <a:bodyPr spcFirstLastPara="1" wrap="square" lIns="91425" tIns="91425" rIns="91425" bIns="91425" anchor="t" anchorCtr="0">
            <a:noAutofit/>
          </a:bodyPr>
          <a:lstStyle>
            <a:lvl1pPr lvl="0" rtl="0">
              <a:spcBef>
                <a:spcPts val="0"/>
              </a:spcBef>
              <a:spcAft>
                <a:spcPts val="0"/>
              </a:spcAft>
              <a:buSzPts val="3000"/>
              <a:buNone/>
              <a:defRPr sz="32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extLst>
      <p:ext uri="{BB962C8B-B14F-4D97-AF65-F5344CB8AC3E}">
        <p14:creationId xmlns:p14="http://schemas.microsoft.com/office/powerpoint/2010/main" val="1263926452"/>
      </p:ext>
    </p:extLst>
  </p:cSld>
  <p:clrMapOvr>
    <a:masterClrMapping/>
  </p:clrMapOvr>
  <p:transition spd="med">
    <p:pull/>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138"/>
        <p:cNvGrpSpPr/>
        <p:nvPr/>
      </p:nvGrpSpPr>
      <p:grpSpPr>
        <a:xfrm>
          <a:off x="0" y="0"/>
          <a:ext cx="0" cy="0"/>
          <a:chOff x="0" y="0"/>
          <a:chExt cx="0" cy="0"/>
        </a:xfrm>
      </p:grpSpPr>
      <p:sp>
        <p:nvSpPr>
          <p:cNvPr id="139" name="Google Shape;139;p11"/>
          <p:cNvSpPr txBox="1">
            <a:spLocks noGrp="1"/>
          </p:cNvSpPr>
          <p:nvPr>
            <p:ph type="title" hasCustomPrompt="1"/>
          </p:nvPr>
        </p:nvSpPr>
        <p:spPr>
          <a:xfrm>
            <a:off x="2801100" y="3549467"/>
            <a:ext cx="6590000" cy="14632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8000"/>
            </a:lvl1pPr>
            <a:lvl2pPr lvl="1" algn="ctr">
              <a:spcBef>
                <a:spcPts val="0"/>
              </a:spcBef>
              <a:spcAft>
                <a:spcPts val="0"/>
              </a:spcAft>
              <a:buSzPts val="9600"/>
              <a:buNone/>
              <a:defRPr sz="12800"/>
            </a:lvl2pPr>
            <a:lvl3pPr lvl="2" algn="ctr">
              <a:spcBef>
                <a:spcPts val="0"/>
              </a:spcBef>
              <a:spcAft>
                <a:spcPts val="0"/>
              </a:spcAft>
              <a:buSzPts val="9600"/>
              <a:buNone/>
              <a:defRPr sz="12800"/>
            </a:lvl3pPr>
            <a:lvl4pPr lvl="3" algn="ctr">
              <a:spcBef>
                <a:spcPts val="0"/>
              </a:spcBef>
              <a:spcAft>
                <a:spcPts val="0"/>
              </a:spcAft>
              <a:buSzPts val="9600"/>
              <a:buNone/>
              <a:defRPr sz="12800"/>
            </a:lvl4pPr>
            <a:lvl5pPr lvl="4" algn="ctr">
              <a:spcBef>
                <a:spcPts val="0"/>
              </a:spcBef>
              <a:spcAft>
                <a:spcPts val="0"/>
              </a:spcAft>
              <a:buSzPts val="9600"/>
              <a:buNone/>
              <a:defRPr sz="12800"/>
            </a:lvl5pPr>
            <a:lvl6pPr lvl="5" algn="ctr">
              <a:spcBef>
                <a:spcPts val="0"/>
              </a:spcBef>
              <a:spcAft>
                <a:spcPts val="0"/>
              </a:spcAft>
              <a:buSzPts val="9600"/>
              <a:buNone/>
              <a:defRPr sz="12800"/>
            </a:lvl6pPr>
            <a:lvl7pPr lvl="6" algn="ctr">
              <a:spcBef>
                <a:spcPts val="0"/>
              </a:spcBef>
              <a:spcAft>
                <a:spcPts val="0"/>
              </a:spcAft>
              <a:buSzPts val="9600"/>
              <a:buNone/>
              <a:defRPr sz="12800"/>
            </a:lvl7pPr>
            <a:lvl8pPr lvl="7" algn="ctr">
              <a:spcBef>
                <a:spcPts val="0"/>
              </a:spcBef>
              <a:spcAft>
                <a:spcPts val="0"/>
              </a:spcAft>
              <a:buSzPts val="9600"/>
              <a:buNone/>
              <a:defRPr sz="12800"/>
            </a:lvl8pPr>
            <a:lvl9pPr lvl="8" algn="ctr">
              <a:spcBef>
                <a:spcPts val="0"/>
              </a:spcBef>
              <a:spcAft>
                <a:spcPts val="0"/>
              </a:spcAft>
              <a:buSzPts val="9600"/>
              <a:buNone/>
              <a:defRPr sz="12800"/>
            </a:lvl9pPr>
          </a:lstStyle>
          <a:p>
            <a:r>
              <a:t>xx%</a:t>
            </a:r>
          </a:p>
        </p:txBody>
      </p:sp>
      <p:sp>
        <p:nvSpPr>
          <p:cNvPr id="140" name="Google Shape;140;p11"/>
          <p:cNvSpPr txBox="1">
            <a:spLocks noGrp="1"/>
          </p:cNvSpPr>
          <p:nvPr>
            <p:ph type="subTitle" idx="1"/>
          </p:nvPr>
        </p:nvSpPr>
        <p:spPr>
          <a:xfrm>
            <a:off x="2801100" y="4866267"/>
            <a:ext cx="6590000" cy="66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2133"/>
              </a:spcBef>
              <a:spcAft>
                <a:spcPts val="0"/>
              </a:spcAft>
              <a:buSzPts val="1600"/>
              <a:buNone/>
              <a:defRPr sz="2133"/>
            </a:lvl3pPr>
            <a:lvl4pPr lvl="3" algn="ctr" rtl="0">
              <a:lnSpc>
                <a:spcPct val="100000"/>
              </a:lnSpc>
              <a:spcBef>
                <a:spcPts val="2133"/>
              </a:spcBef>
              <a:spcAft>
                <a:spcPts val="0"/>
              </a:spcAft>
              <a:buSzPts val="1600"/>
              <a:buNone/>
              <a:defRPr sz="2133"/>
            </a:lvl4pPr>
            <a:lvl5pPr lvl="4" algn="ctr" rtl="0">
              <a:lnSpc>
                <a:spcPct val="100000"/>
              </a:lnSpc>
              <a:spcBef>
                <a:spcPts val="2133"/>
              </a:spcBef>
              <a:spcAft>
                <a:spcPts val="0"/>
              </a:spcAft>
              <a:buSzPts val="1600"/>
              <a:buNone/>
              <a:defRPr sz="2133"/>
            </a:lvl5pPr>
            <a:lvl6pPr lvl="5" algn="ctr" rtl="0">
              <a:lnSpc>
                <a:spcPct val="100000"/>
              </a:lnSpc>
              <a:spcBef>
                <a:spcPts val="2133"/>
              </a:spcBef>
              <a:spcAft>
                <a:spcPts val="0"/>
              </a:spcAft>
              <a:buSzPts val="1600"/>
              <a:buNone/>
              <a:defRPr sz="2133"/>
            </a:lvl6pPr>
            <a:lvl7pPr lvl="6" algn="ctr" rtl="0">
              <a:lnSpc>
                <a:spcPct val="100000"/>
              </a:lnSpc>
              <a:spcBef>
                <a:spcPts val="2133"/>
              </a:spcBef>
              <a:spcAft>
                <a:spcPts val="0"/>
              </a:spcAft>
              <a:buSzPts val="1600"/>
              <a:buNone/>
              <a:defRPr sz="2133"/>
            </a:lvl7pPr>
            <a:lvl8pPr lvl="7" algn="ctr" rtl="0">
              <a:lnSpc>
                <a:spcPct val="100000"/>
              </a:lnSpc>
              <a:spcBef>
                <a:spcPts val="2133"/>
              </a:spcBef>
              <a:spcAft>
                <a:spcPts val="0"/>
              </a:spcAft>
              <a:buSzPts val="1600"/>
              <a:buNone/>
              <a:defRPr sz="2133"/>
            </a:lvl8pPr>
            <a:lvl9pPr lvl="8" algn="ctr" rtl="0">
              <a:lnSpc>
                <a:spcPct val="100000"/>
              </a:lnSpc>
              <a:spcBef>
                <a:spcPts val="2133"/>
              </a:spcBef>
              <a:spcAft>
                <a:spcPts val="2133"/>
              </a:spcAft>
              <a:buSzPts val="1600"/>
              <a:buNone/>
              <a:defRPr sz="2133"/>
            </a:lvl9pPr>
          </a:lstStyle>
          <a:p>
            <a:endParaRPr/>
          </a:p>
        </p:txBody>
      </p:sp>
      <p:pic>
        <p:nvPicPr>
          <p:cNvPr id="141" name="Google Shape;141;p11"/>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Tree>
    <p:extLst>
      <p:ext uri="{BB962C8B-B14F-4D97-AF65-F5344CB8AC3E}">
        <p14:creationId xmlns:p14="http://schemas.microsoft.com/office/powerpoint/2010/main" val="1925920620"/>
      </p:ext>
    </p:extLst>
  </p:cSld>
  <p:clrMapOvr>
    <a:masterClrMapping/>
  </p:clrMapOvr>
  <p:transition spd="med">
    <p:pull/>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42"/>
        <p:cNvGrpSpPr/>
        <p:nvPr/>
      </p:nvGrpSpPr>
      <p:grpSpPr>
        <a:xfrm>
          <a:off x="0" y="0"/>
          <a:ext cx="0" cy="0"/>
          <a:chOff x="0" y="0"/>
          <a:chExt cx="0" cy="0"/>
        </a:xfrm>
      </p:grpSpPr>
    </p:spTree>
    <p:extLst>
      <p:ext uri="{BB962C8B-B14F-4D97-AF65-F5344CB8AC3E}">
        <p14:creationId xmlns:p14="http://schemas.microsoft.com/office/powerpoint/2010/main" val="1912448658"/>
      </p:ext>
    </p:extLst>
  </p:cSld>
  <p:clrMapOvr>
    <a:masterClrMapping/>
  </p:clrMapOvr>
  <p:transition spd="med">
    <p:pull/>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43"/>
        <p:cNvGrpSpPr/>
        <p:nvPr/>
      </p:nvGrpSpPr>
      <p:grpSpPr>
        <a:xfrm>
          <a:off x="0" y="0"/>
          <a:ext cx="0" cy="0"/>
          <a:chOff x="0" y="0"/>
          <a:chExt cx="0" cy="0"/>
        </a:xfrm>
      </p:grpSpPr>
      <p:pic>
        <p:nvPicPr>
          <p:cNvPr id="144" name="Google Shape;144;p13"/>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145" name="Google Shape;145;p13"/>
          <p:cNvSpPr txBox="1">
            <a:spLocks noGrp="1"/>
          </p:cNvSpPr>
          <p:nvPr>
            <p:ph type="title"/>
          </p:nvPr>
        </p:nvSpPr>
        <p:spPr>
          <a:xfrm>
            <a:off x="960000" y="719333"/>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6" name="Google Shape;146;p13"/>
          <p:cNvSpPr txBox="1">
            <a:spLocks noGrp="1"/>
          </p:cNvSpPr>
          <p:nvPr>
            <p:ph type="title" idx="2" hasCustomPrompt="1"/>
          </p:nvPr>
        </p:nvSpPr>
        <p:spPr>
          <a:xfrm>
            <a:off x="1142283" y="2421544"/>
            <a:ext cx="979600" cy="60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47" name="Google Shape;147;p13"/>
          <p:cNvSpPr txBox="1">
            <a:spLocks noGrp="1"/>
          </p:cNvSpPr>
          <p:nvPr>
            <p:ph type="title" idx="3" hasCustomPrompt="1"/>
          </p:nvPr>
        </p:nvSpPr>
        <p:spPr>
          <a:xfrm>
            <a:off x="6110283" y="2421521"/>
            <a:ext cx="979600" cy="60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48" name="Google Shape;148;p13"/>
          <p:cNvSpPr txBox="1">
            <a:spLocks noGrp="1"/>
          </p:cNvSpPr>
          <p:nvPr>
            <p:ph type="title" idx="4" hasCustomPrompt="1"/>
          </p:nvPr>
        </p:nvSpPr>
        <p:spPr>
          <a:xfrm>
            <a:off x="1142283" y="3335944"/>
            <a:ext cx="979600" cy="60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49" name="Google Shape;149;p13"/>
          <p:cNvSpPr txBox="1">
            <a:spLocks noGrp="1"/>
          </p:cNvSpPr>
          <p:nvPr>
            <p:ph type="title" idx="5" hasCustomPrompt="1"/>
          </p:nvPr>
        </p:nvSpPr>
        <p:spPr>
          <a:xfrm>
            <a:off x="6110283" y="3335921"/>
            <a:ext cx="979600" cy="60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50" name="Google Shape;150;p13"/>
          <p:cNvSpPr txBox="1">
            <a:spLocks noGrp="1"/>
          </p:cNvSpPr>
          <p:nvPr>
            <p:ph type="title" idx="6" hasCustomPrompt="1"/>
          </p:nvPr>
        </p:nvSpPr>
        <p:spPr>
          <a:xfrm>
            <a:off x="1142283" y="4250344"/>
            <a:ext cx="979600" cy="60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51" name="Google Shape;151;p13"/>
          <p:cNvSpPr txBox="1">
            <a:spLocks noGrp="1"/>
          </p:cNvSpPr>
          <p:nvPr>
            <p:ph type="title" idx="7" hasCustomPrompt="1"/>
          </p:nvPr>
        </p:nvSpPr>
        <p:spPr>
          <a:xfrm>
            <a:off x="6110283" y="4250321"/>
            <a:ext cx="979600" cy="60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52" name="Google Shape;152;p13"/>
          <p:cNvSpPr txBox="1">
            <a:spLocks noGrp="1"/>
          </p:cNvSpPr>
          <p:nvPr>
            <p:ph type="subTitle" idx="1"/>
          </p:nvPr>
        </p:nvSpPr>
        <p:spPr>
          <a:xfrm>
            <a:off x="2528283" y="2421533"/>
            <a:ext cx="3257200" cy="60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153" name="Google Shape;153;p13"/>
          <p:cNvSpPr txBox="1">
            <a:spLocks noGrp="1"/>
          </p:cNvSpPr>
          <p:nvPr>
            <p:ph type="subTitle" idx="8"/>
          </p:nvPr>
        </p:nvSpPr>
        <p:spPr>
          <a:xfrm>
            <a:off x="2528283" y="3335933"/>
            <a:ext cx="3257200" cy="60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154" name="Google Shape;154;p13"/>
          <p:cNvSpPr txBox="1">
            <a:spLocks noGrp="1"/>
          </p:cNvSpPr>
          <p:nvPr>
            <p:ph type="subTitle" idx="9"/>
          </p:nvPr>
        </p:nvSpPr>
        <p:spPr>
          <a:xfrm>
            <a:off x="2528283" y="4250333"/>
            <a:ext cx="3257200" cy="60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155" name="Google Shape;155;p13"/>
          <p:cNvSpPr txBox="1">
            <a:spLocks noGrp="1"/>
          </p:cNvSpPr>
          <p:nvPr>
            <p:ph type="subTitle" idx="13"/>
          </p:nvPr>
        </p:nvSpPr>
        <p:spPr>
          <a:xfrm>
            <a:off x="7792517" y="2421533"/>
            <a:ext cx="3257200" cy="60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156" name="Google Shape;156;p13"/>
          <p:cNvSpPr txBox="1">
            <a:spLocks noGrp="1"/>
          </p:cNvSpPr>
          <p:nvPr>
            <p:ph type="subTitle" idx="14"/>
          </p:nvPr>
        </p:nvSpPr>
        <p:spPr>
          <a:xfrm>
            <a:off x="7792517" y="3335933"/>
            <a:ext cx="3257200" cy="60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157" name="Google Shape;157;p13"/>
          <p:cNvSpPr txBox="1">
            <a:spLocks noGrp="1"/>
          </p:cNvSpPr>
          <p:nvPr>
            <p:ph type="subTitle" idx="15"/>
          </p:nvPr>
        </p:nvSpPr>
        <p:spPr>
          <a:xfrm>
            <a:off x="7792517" y="4250333"/>
            <a:ext cx="3257200" cy="60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grpSp>
        <p:nvGrpSpPr>
          <p:cNvPr id="158" name="Google Shape;158;p13"/>
          <p:cNvGrpSpPr/>
          <p:nvPr/>
        </p:nvGrpSpPr>
        <p:grpSpPr>
          <a:xfrm flipH="1">
            <a:off x="177702" y="-101606"/>
            <a:ext cx="624865" cy="2651227"/>
            <a:chOff x="8522940" y="-76204"/>
            <a:chExt cx="468649" cy="1988420"/>
          </a:xfrm>
        </p:grpSpPr>
        <p:sp>
          <p:nvSpPr>
            <p:cNvPr id="159" name="Google Shape;159;p13"/>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 name="Google Shape;160;p13"/>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 name="Google Shape;161;p13"/>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 name="Google Shape;162;p13"/>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 name="Google Shape;163;p13"/>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 name="Google Shape;164;p13"/>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5" name="Google Shape;165;p13"/>
          <p:cNvGrpSpPr/>
          <p:nvPr/>
        </p:nvGrpSpPr>
        <p:grpSpPr>
          <a:xfrm>
            <a:off x="11404835" y="3770037"/>
            <a:ext cx="685580" cy="3143216"/>
            <a:chOff x="9949864" y="937514"/>
            <a:chExt cx="514185" cy="2357412"/>
          </a:xfrm>
        </p:grpSpPr>
        <p:sp>
          <p:nvSpPr>
            <p:cNvPr id="166" name="Google Shape;166;p13"/>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 name="Google Shape;167;p13"/>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 name="Google Shape;168;p13"/>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 name="Google Shape;169;p13"/>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 name="Google Shape;170;p13"/>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 name="Google Shape;171;p13"/>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980646637"/>
      </p:ext>
    </p:extLst>
  </p:cSld>
  <p:clrMapOvr>
    <a:masterClrMapping/>
  </p:clrMapOvr>
  <p:transition spd="med">
    <p:pull/>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72"/>
        <p:cNvGrpSpPr/>
        <p:nvPr/>
      </p:nvGrpSpPr>
      <p:grpSpPr>
        <a:xfrm>
          <a:off x="0" y="0"/>
          <a:ext cx="0" cy="0"/>
          <a:chOff x="0" y="0"/>
          <a:chExt cx="0" cy="0"/>
        </a:xfrm>
      </p:grpSpPr>
      <p:pic>
        <p:nvPicPr>
          <p:cNvPr id="173" name="Google Shape;173;p14"/>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174" name="Google Shape;174;p14"/>
          <p:cNvSpPr txBox="1">
            <a:spLocks noGrp="1"/>
          </p:cNvSpPr>
          <p:nvPr>
            <p:ph type="title"/>
          </p:nvPr>
        </p:nvSpPr>
        <p:spPr>
          <a:xfrm>
            <a:off x="2795967" y="992884"/>
            <a:ext cx="4028400" cy="6436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000"/>
              <a:buNone/>
              <a:defRPr sz="3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75" name="Google Shape;175;p14"/>
          <p:cNvGrpSpPr/>
          <p:nvPr/>
        </p:nvGrpSpPr>
        <p:grpSpPr>
          <a:xfrm>
            <a:off x="11404835" y="3770037"/>
            <a:ext cx="685580" cy="3143216"/>
            <a:chOff x="9949864" y="937514"/>
            <a:chExt cx="514185" cy="2357412"/>
          </a:xfrm>
        </p:grpSpPr>
        <p:sp>
          <p:nvSpPr>
            <p:cNvPr id="176" name="Google Shape;176;p14"/>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 name="Google Shape;177;p14"/>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 name="Google Shape;178;p14"/>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 name="Google Shape;179;p14"/>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 name="Google Shape;180;p14"/>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1" name="Google Shape;181;p14"/>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849022254"/>
      </p:ext>
    </p:extLst>
  </p:cSld>
  <p:clrMapOvr>
    <a:masterClrMapping/>
  </p:clrMapOvr>
  <p:transition spd="med">
    <p:pull/>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82"/>
        <p:cNvGrpSpPr/>
        <p:nvPr/>
      </p:nvGrpSpPr>
      <p:grpSpPr>
        <a:xfrm>
          <a:off x="0" y="0"/>
          <a:ext cx="0" cy="0"/>
          <a:chOff x="0" y="0"/>
          <a:chExt cx="0" cy="0"/>
        </a:xfrm>
      </p:grpSpPr>
      <p:pic>
        <p:nvPicPr>
          <p:cNvPr id="183" name="Google Shape;183;p15"/>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184" name="Google Shape;184;p15"/>
          <p:cNvSpPr txBox="1">
            <a:spLocks noGrp="1"/>
          </p:cNvSpPr>
          <p:nvPr>
            <p:ph type="title"/>
          </p:nvPr>
        </p:nvSpPr>
        <p:spPr>
          <a:xfrm>
            <a:off x="960000" y="719333"/>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85" name="Google Shape;185;p15"/>
          <p:cNvGrpSpPr/>
          <p:nvPr/>
        </p:nvGrpSpPr>
        <p:grpSpPr>
          <a:xfrm flipH="1">
            <a:off x="177702" y="-101606"/>
            <a:ext cx="624865" cy="2651227"/>
            <a:chOff x="8522940" y="-76204"/>
            <a:chExt cx="468649" cy="1988420"/>
          </a:xfrm>
        </p:grpSpPr>
        <p:sp>
          <p:nvSpPr>
            <p:cNvPr id="186" name="Google Shape;186;p15"/>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7" name="Google Shape;187;p15"/>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 name="Google Shape;188;p15"/>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9" name="Google Shape;189;p15"/>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 name="Google Shape;190;p15"/>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1" name="Google Shape;191;p15"/>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92" name="Google Shape;192;p15"/>
          <p:cNvGrpSpPr/>
          <p:nvPr/>
        </p:nvGrpSpPr>
        <p:grpSpPr>
          <a:xfrm>
            <a:off x="11404835" y="3770037"/>
            <a:ext cx="685580" cy="3143216"/>
            <a:chOff x="9949864" y="937514"/>
            <a:chExt cx="514185" cy="2357412"/>
          </a:xfrm>
        </p:grpSpPr>
        <p:sp>
          <p:nvSpPr>
            <p:cNvPr id="193" name="Google Shape;193;p15"/>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4" name="Google Shape;194;p15"/>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5" name="Google Shape;195;p15"/>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6" name="Google Shape;196;p15"/>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7" name="Google Shape;197;p15"/>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8" name="Google Shape;198;p15"/>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638455443"/>
      </p:ext>
    </p:extLst>
  </p:cSld>
  <p:clrMapOvr>
    <a:masterClrMapping/>
  </p:clrMapOvr>
  <p:transition spd="med">
    <p:pull/>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 and two columns" type="twoColTx">
  <p:cSld name="Title and two columns">
    <p:spTree>
      <p:nvGrpSpPr>
        <p:cNvPr id="1" name="Shape 49"/>
        <p:cNvGrpSpPr/>
        <p:nvPr/>
      </p:nvGrpSpPr>
      <p:grpSpPr>
        <a:xfrm>
          <a:off x="0" y="0"/>
          <a:ext cx="0" cy="0"/>
          <a:chOff x="0" y="0"/>
          <a:chExt cx="0" cy="0"/>
        </a:xfrm>
      </p:grpSpPr>
      <p:pic>
        <p:nvPicPr>
          <p:cNvPr id="50" name="Google Shape;50;p5"/>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51" name="Google Shape;51;p5"/>
          <p:cNvSpPr txBox="1">
            <a:spLocks noGrp="1"/>
          </p:cNvSpPr>
          <p:nvPr>
            <p:ph type="title"/>
          </p:nvPr>
        </p:nvSpPr>
        <p:spPr>
          <a:xfrm>
            <a:off x="960000" y="719333"/>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2" name="Google Shape;52;p5"/>
          <p:cNvSpPr txBox="1">
            <a:spLocks noGrp="1"/>
          </p:cNvSpPr>
          <p:nvPr>
            <p:ph type="subTitle" idx="1"/>
          </p:nvPr>
        </p:nvSpPr>
        <p:spPr>
          <a:xfrm>
            <a:off x="6275317" y="3118341"/>
            <a:ext cx="4758000" cy="170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 name="Google Shape;53;p5"/>
          <p:cNvSpPr txBox="1">
            <a:spLocks noGrp="1"/>
          </p:cNvSpPr>
          <p:nvPr>
            <p:ph type="subTitle" idx="2"/>
          </p:nvPr>
        </p:nvSpPr>
        <p:spPr>
          <a:xfrm>
            <a:off x="1158684" y="3118348"/>
            <a:ext cx="4758000" cy="170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4" name="Google Shape;54;p5"/>
          <p:cNvSpPr txBox="1">
            <a:spLocks noGrp="1"/>
          </p:cNvSpPr>
          <p:nvPr>
            <p:ph type="subTitle" idx="3"/>
          </p:nvPr>
        </p:nvSpPr>
        <p:spPr>
          <a:xfrm>
            <a:off x="1158683" y="2611917"/>
            <a:ext cx="47580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55" name="Google Shape;55;p5"/>
          <p:cNvSpPr txBox="1">
            <a:spLocks noGrp="1"/>
          </p:cNvSpPr>
          <p:nvPr>
            <p:ph type="subTitle" idx="4"/>
          </p:nvPr>
        </p:nvSpPr>
        <p:spPr>
          <a:xfrm>
            <a:off x="6275316" y="2611917"/>
            <a:ext cx="47580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grpSp>
        <p:nvGrpSpPr>
          <p:cNvPr id="56" name="Google Shape;56;p5"/>
          <p:cNvGrpSpPr/>
          <p:nvPr/>
        </p:nvGrpSpPr>
        <p:grpSpPr>
          <a:xfrm rot="10800000">
            <a:off x="90806" y="3879540"/>
            <a:ext cx="841495" cy="3212417"/>
            <a:chOff x="8390957" y="-350940"/>
            <a:chExt cx="631121" cy="2409313"/>
          </a:xfrm>
        </p:grpSpPr>
        <p:sp>
          <p:nvSpPr>
            <p:cNvPr id="57" name="Google Shape;57;p5"/>
            <p:cNvSpPr/>
            <p:nvPr/>
          </p:nvSpPr>
          <p:spPr>
            <a:xfrm>
              <a:off x="8488192" y="1951504"/>
              <a:ext cx="107779" cy="106869"/>
            </a:xfrm>
            <a:custGeom>
              <a:avLst/>
              <a:gdLst/>
              <a:ahLst/>
              <a:cxnLst/>
              <a:rect l="l" t="t" r="r" b="b"/>
              <a:pathLst>
                <a:path w="3436" h="3407" extrusionOk="0">
                  <a:moveTo>
                    <a:pt x="1679" y="1"/>
                  </a:moveTo>
                  <a:cubicBezTo>
                    <a:pt x="733" y="1"/>
                    <a:pt x="1" y="779"/>
                    <a:pt x="1" y="1704"/>
                  </a:cubicBezTo>
                  <a:cubicBezTo>
                    <a:pt x="1" y="2646"/>
                    <a:pt x="761" y="3406"/>
                    <a:pt x="1734" y="3406"/>
                  </a:cubicBezTo>
                  <a:cubicBezTo>
                    <a:pt x="2676" y="3406"/>
                    <a:pt x="3436" y="2646"/>
                    <a:pt x="3436" y="1704"/>
                  </a:cubicBezTo>
                  <a:cubicBezTo>
                    <a:pt x="3436" y="762"/>
                    <a:pt x="2676" y="2"/>
                    <a:pt x="1734" y="2"/>
                  </a:cubicBezTo>
                  <a:cubicBezTo>
                    <a:pt x="1715" y="1"/>
                    <a:pt x="1697" y="1"/>
                    <a:pt x="167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 name="Google Shape;58;p5"/>
            <p:cNvSpPr/>
            <p:nvPr/>
          </p:nvSpPr>
          <p:spPr>
            <a:xfrm>
              <a:off x="8390957" y="-350940"/>
              <a:ext cx="151630" cy="2285436"/>
            </a:xfrm>
            <a:custGeom>
              <a:avLst/>
              <a:gdLst/>
              <a:ahLst/>
              <a:cxnLst/>
              <a:rect l="l" t="t" r="r" b="b"/>
              <a:pathLst>
                <a:path w="4834" h="72860" fill="none" extrusionOk="0">
                  <a:moveTo>
                    <a:pt x="1" y="1"/>
                  </a:moveTo>
                  <a:lnTo>
                    <a:pt x="1" y="23861"/>
                  </a:lnTo>
                  <a:lnTo>
                    <a:pt x="4834" y="28694"/>
                  </a:lnTo>
                  <a:lnTo>
                    <a:pt x="4834" y="72859"/>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 name="Google Shape;59;p5"/>
            <p:cNvSpPr/>
            <p:nvPr/>
          </p:nvSpPr>
          <p:spPr>
            <a:xfrm>
              <a:off x="8686379" y="-350940"/>
              <a:ext cx="134472" cy="1723864"/>
            </a:xfrm>
            <a:custGeom>
              <a:avLst/>
              <a:gdLst/>
              <a:ahLst/>
              <a:cxnLst/>
              <a:rect l="l" t="t" r="r" b="b"/>
              <a:pathLst>
                <a:path w="4287" h="54957" fill="none" extrusionOk="0">
                  <a:moveTo>
                    <a:pt x="4287" y="1"/>
                  </a:moveTo>
                  <a:lnTo>
                    <a:pt x="4287" y="17235"/>
                  </a:lnTo>
                  <a:lnTo>
                    <a:pt x="1" y="21521"/>
                  </a:lnTo>
                  <a:lnTo>
                    <a:pt x="1" y="54956"/>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 name="Google Shape;60;p5"/>
            <p:cNvSpPr/>
            <p:nvPr/>
          </p:nvSpPr>
          <p:spPr>
            <a:xfrm>
              <a:off x="8871388" y="-350940"/>
              <a:ext cx="150689" cy="2053756"/>
            </a:xfrm>
            <a:custGeom>
              <a:avLst/>
              <a:gdLst/>
              <a:ahLst/>
              <a:cxnLst/>
              <a:rect l="l" t="t" r="r" b="b"/>
              <a:pathLst>
                <a:path w="4804" h="65474" fill="none" extrusionOk="0">
                  <a:moveTo>
                    <a:pt x="4803" y="1"/>
                  </a:moveTo>
                  <a:lnTo>
                    <a:pt x="4803" y="19515"/>
                  </a:lnTo>
                  <a:lnTo>
                    <a:pt x="1" y="24257"/>
                  </a:lnTo>
                  <a:lnTo>
                    <a:pt x="1" y="65473"/>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 name="Google Shape;61;p5"/>
            <p:cNvSpPr/>
            <p:nvPr/>
          </p:nvSpPr>
          <p:spPr>
            <a:xfrm>
              <a:off x="8632994" y="1316546"/>
              <a:ext cx="106838" cy="107779"/>
            </a:xfrm>
            <a:custGeom>
              <a:avLst/>
              <a:gdLst/>
              <a:ahLst/>
              <a:cxnLst/>
              <a:rect l="l" t="t" r="r" b="b"/>
              <a:pathLst>
                <a:path w="3406" h="3436" extrusionOk="0">
                  <a:moveTo>
                    <a:pt x="1703" y="1"/>
                  </a:moveTo>
                  <a:cubicBezTo>
                    <a:pt x="761" y="1"/>
                    <a:pt x="1" y="761"/>
                    <a:pt x="1" y="1703"/>
                  </a:cubicBezTo>
                  <a:cubicBezTo>
                    <a:pt x="1" y="2676"/>
                    <a:pt x="761" y="3436"/>
                    <a:pt x="1703" y="3436"/>
                  </a:cubicBezTo>
                  <a:cubicBezTo>
                    <a:pt x="2645" y="3436"/>
                    <a:pt x="3405" y="2676"/>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 name="Google Shape;62;p5"/>
            <p:cNvSpPr/>
            <p:nvPr/>
          </p:nvSpPr>
          <p:spPr>
            <a:xfrm>
              <a:off x="8818003" y="1646424"/>
              <a:ext cx="107779" cy="107779"/>
            </a:xfrm>
            <a:custGeom>
              <a:avLst/>
              <a:gdLst/>
              <a:ahLst/>
              <a:cxnLst/>
              <a:rect l="l" t="t" r="r" b="b"/>
              <a:pathLst>
                <a:path w="3436" h="3436" extrusionOk="0">
                  <a:moveTo>
                    <a:pt x="1703" y="1"/>
                  </a:moveTo>
                  <a:cubicBezTo>
                    <a:pt x="760" y="1"/>
                    <a:pt x="0" y="761"/>
                    <a:pt x="0" y="1733"/>
                  </a:cubicBezTo>
                  <a:cubicBezTo>
                    <a:pt x="0" y="2676"/>
                    <a:pt x="760" y="3435"/>
                    <a:pt x="1703" y="3435"/>
                  </a:cubicBezTo>
                  <a:cubicBezTo>
                    <a:pt x="2675" y="3435"/>
                    <a:pt x="3435" y="2676"/>
                    <a:pt x="3435" y="1733"/>
                  </a:cubicBezTo>
                  <a:cubicBezTo>
                    <a:pt x="3435" y="761"/>
                    <a:pt x="267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3" name="Google Shape;63;p5"/>
          <p:cNvGrpSpPr/>
          <p:nvPr/>
        </p:nvGrpSpPr>
        <p:grpSpPr>
          <a:xfrm rot="10800000">
            <a:off x="11389432" y="-233956"/>
            <a:ext cx="626745" cy="2574245"/>
            <a:chOff x="152412" y="3212810"/>
            <a:chExt cx="470059" cy="1930684"/>
          </a:xfrm>
        </p:grpSpPr>
        <p:sp>
          <p:nvSpPr>
            <p:cNvPr id="64" name="Google Shape;64;p5"/>
            <p:cNvSpPr/>
            <p:nvPr/>
          </p:nvSpPr>
          <p:spPr>
            <a:xfrm rot="10800000">
              <a:off x="462247" y="3527378"/>
              <a:ext cx="160225" cy="1616116"/>
            </a:xfrm>
            <a:custGeom>
              <a:avLst/>
              <a:gdLst/>
              <a:ahLst/>
              <a:cxnLst/>
              <a:rect l="l" t="t" r="r" b="b"/>
              <a:pathLst>
                <a:path w="5108" h="51522" fill="none" extrusionOk="0">
                  <a:moveTo>
                    <a:pt x="1" y="1"/>
                  </a:moveTo>
                  <a:lnTo>
                    <a:pt x="1" y="23861"/>
                  </a:lnTo>
                  <a:lnTo>
                    <a:pt x="5107" y="28968"/>
                  </a:lnTo>
                  <a:lnTo>
                    <a:pt x="5107" y="5152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 name="Google Shape;65;p5"/>
            <p:cNvSpPr/>
            <p:nvPr/>
          </p:nvSpPr>
          <p:spPr>
            <a:xfrm rot="10800000">
              <a:off x="360247" y="4464690"/>
              <a:ext cx="93475" cy="670292"/>
            </a:xfrm>
            <a:custGeom>
              <a:avLst/>
              <a:gdLst/>
              <a:ahLst/>
              <a:cxnLst/>
              <a:rect l="l" t="t" r="r" b="b"/>
              <a:pathLst>
                <a:path w="2980" h="21369" fill="none" extrusionOk="0">
                  <a:moveTo>
                    <a:pt x="2980" y="1"/>
                  </a:moveTo>
                  <a:lnTo>
                    <a:pt x="2980" y="10974"/>
                  </a:lnTo>
                  <a:lnTo>
                    <a:pt x="1" y="13952"/>
                  </a:lnTo>
                  <a:lnTo>
                    <a:pt x="1" y="21369"/>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 name="Google Shape;66;p5"/>
            <p:cNvSpPr/>
            <p:nvPr/>
          </p:nvSpPr>
          <p:spPr>
            <a:xfrm rot="10800000">
              <a:off x="152412" y="3263263"/>
              <a:ext cx="149717" cy="1880231"/>
            </a:xfrm>
            <a:custGeom>
              <a:avLst/>
              <a:gdLst/>
              <a:ahLst/>
              <a:cxnLst/>
              <a:rect l="l" t="t" r="r" b="b"/>
              <a:pathLst>
                <a:path w="4773" h="59942" fill="none" extrusionOk="0">
                  <a:moveTo>
                    <a:pt x="4773" y="1"/>
                  </a:moveTo>
                  <a:lnTo>
                    <a:pt x="4773" y="15898"/>
                  </a:lnTo>
                  <a:lnTo>
                    <a:pt x="1" y="20670"/>
                  </a:lnTo>
                  <a:lnTo>
                    <a:pt x="1" y="5994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 name="Google Shape;67;p5"/>
            <p:cNvSpPr/>
            <p:nvPr/>
          </p:nvSpPr>
          <p:spPr>
            <a:xfrm rot="10800000">
              <a:off x="409805" y="3475972"/>
              <a:ext cx="106838" cy="106806"/>
            </a:xfrm>
            <a:custGeom>
              <a:avLst/>
              <a:gdLst/>
              <a:ahLst/>
              <a:cxnLst/>
              <a:rect l="l" t="t" r="r" b="b"/>
              <a:pathLst>
                <a:path w="3406" h="3405" extrusionOk="0">
                  <a:moveTo>
                    <a:pt x="1703" y="1"/>
                  </a:moveTo>
                  <a:cubicBezTo>
                    <a:pt x="761" y="1"/>
                    <a:pt x="1" y="760"/>
                    <a:pt x="1" y="1703"/>
                  </a:cubicBezTo>
                  <a:cubicBezTo>
                    <a:pt x="1" y="2645"/>
                    <a:pt x="761" y="3405"/>
                    <a:pt x="1703" y="3405"/>
                  </a:cubicBezTo>
                  <a:cubicBezTo>
                    <a:pt x="2645" y="3405"/>
                    <a:pt x="3405" y="2645"/>
                    <a:pt x="3405" y="170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 name="Google Shape;68;p5"/>
            <p:cNvSpPr/>
            <p:nvPr/>
          </p:nvSpPr>
          <p:spPr>
            <a:xfrm rot="10800000">
              <a:off x="400269" y="4414184"/>
              <a:ext cx="106838" cy="106806"/>
            </a:xfrm>
            <a:custGeom>
              <a:avLst/>
              <a:gdLst/>
              <a:ahLst/>
              <a:cxnLst/>
              <a:rect l="l" t="t" r="r" b="b"/>
              <a:pathLst>
                <a:path w="3406" h="3405"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 name="Google Shape;69;p5"/>
            <p:cNvSpPr/>
            <p:nvPr/>
          </p:nvSpPr>
          <p:spPr>
            <a:xfrm rot="10800000">
              <a:off x="248708" y="3212810"/>
              <a:ext cx="106806" cy="106838"/>
            </a:xfrm>
            <a:custGeom>
              <a:avLst/>
              <a:gdLst/>
              <a:ahLst/>
              <a:cxnLst/>
              <a:rect l="l" t="t" r="r" b="b"/>
              <a:pathLst>
                <a:path w="3405"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4251927295"/>
      </p:ext>
    </p:extLst>
  </p:cSld>
  <p:clrMapOvr>
    <a:masterClrMapping/>
  </p:clrMapOvr>
  <p:transition spd="med">
    <p:pull/>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199"/>
        <p:cNvGrpSpPr/>
        <p:nvPr/>
      </p:nvGrpSpPr>
      <p:grpSpPr>
        <a:xfrm>
          <a:off x="0" y="0"/>
          <a:ext cx="0" cy="0"/>
          <a:chOff x="0" y="0"/>
          <a:chExt cx="0" cy="0"/>
        </a:xfrm>
      </p:grpSpPr>
      <p:pic>
        <p:nvPicPr>
          <p:cNvPr id="200" name="Google Shape;200;p16"/>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201" name="Google Shape;201;p16"/>
          <p:cNvSpPr txBox="1">
            <a:spLocks noGrp="1"/>
          </p:cNvSpPr>
          <p:nvPr>
            <p:ph type="title"/>
          </p:nvPr>
        </p:nvSpPr>
        <p:spPr>
          <a:xfrm>
            <a:off x="960000" y="719333"/>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02" name="Google Shape;202;p16"/>
          <p:cNvGrpSpPr/>
          <p:nvPr/>
        </p:nvGrpSpPr>
        <p:grpSpPr>
          <a:xfrm rot="10800000">
            <a:off x="90806" y="3879540"/>
            <a:ext cx="841495" cy="3212417"/>
            <a:chOff x="8390957" y="-350940"/>
            <a:chExt cx="631121" cy="2409313"/>
          </a:xfrm>
        </p:grpSpPr>
        <p:sp>
          <p:nvSpPr>
            <p:cNvPr id="203" name="Google Shape;203;p16"/>
            <p:cNvSpPr/>
            <p:nvPr/>
          </p:nvSpPr>
          <p:spPr>
            <a:xfrm>
              <a:off x="8488192" y="1951504"/>
              <a:ext cx="107779" cy="106869"/>
            </a:xfrm>
            <a:custGeom>
              <a:avLst/>
              <a:gdLst/>
              <a:ahLst/>
              <a:cxnLst/>
              <a:rect l="l" t="t" r="r" b="b"/>
              <a:pathLst>
                <a:path w="3436" h="3407" extrusionOk="0">
                  <a:moveTo>
                    <a:pt x="1679" y="1"/>
                  </a:moveTo>
                  <a:cubicBezTo>
                    <a:pt x="733" y="1"/>
                    <a:pt x="1" y="779"/>
                    <a:pt x="1" y="1704"/>
                  </a:cubicBezTo>
                  <a:cubicBezTo>
                    <a:pt x="1" y="2646"/>
                    <a:pt x="761" y="3406"/>
                    <a:pt x="1734" y="3406"/>
                  </a:cubicBezTo>
                  <a:cubicBezTo>
                    <a:pt x="2676" y="3406"/>
                    <a:pt x="3436" y="2646"/>
                    <a:pt x="3436" y="1704"/>
                  </a:cubicBezTo>
                  <a:cubicBezTo>
                    <a:pt x="3436" y="762"/>
                    <a:pt x="2676" y="2"/>
                    <a:pt x="1734" y="2"/>
                  </a:cubicBezTo>
                  <a:cubicBezTo>
                    <a:pt x="1715" y="1"/>
                    <a:pt x="1697" y="1"/>
                    <a:pt x="167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4" name="Google Shape;204;p16"/>
            <p:cNvSpPr/>
            <p:nvPr/>
          </p:nvSpPr>
          <p:spPr>
            <a:xfrm>
              <a:off x="8390957" y="-350940"/>
              <a:ext cx="151630" cy="2285436"/>
            </a:xfrm>
            <a:custGeom>
              <a:avLst/>
              <a:gdLst/>
              <a:ahLst/>
              <a:cxnLst/>
              <a:rect l="l" t="t" r="r" b="b"/>
              <a:pathLst>
                <a:path w="4834" h="72860" fill="none" extrusionOk="0">
                  <a:moveTo>
                    <a:pt x="1" y="1"/>
                  </a:moveTo>
                  <a:lnTo>
                    <a:pt x="1" y="23861"/>
                  </a:lnTo>
                  <a:lnTo>
                    <a:pt x="4834" y="28694"/>
                  </a:lnTo>
                  <a:lnTo>
                    <a:pt x="4834" y="72859"/>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5" name="Google Shape;205;p16"/>
            <p:cNvSpPr/>
            <p:nvPr/>
          </p:nvSpPr>
          <p:spPr>
            <a:xfrm>
              <a:off x="8686379" y="-350940"/>
              <a:ext cx="134472" cy="1723864"/>
            </a:xfrm>
            <a:custGeom>
              <a:avLst/>
              <a:gdLst/>
              <a:ahLst/>
              <a:cxnLst/>
              <a:rect l="l" t="t" r="r" b="b"/>
              <a:pathLst>
                <a:path w="4287" h="54957" fill="none" extrusionOk="0">
                  <a:moveTo>
                    <a:pt x="4287" y="1"/>
                  </a:moveTo>
                  <a:lnTo>
                    <a:pt x="4287" y="17235"/>
                  </a:lnTo>
                  <a:lnTo>
                    <a:pt x="1" y="21521"/>
                  </a:lnTo>
                  <a:lnTo>
                    <a:pt x="1" y="54956"/>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6" name="Google Shape;206;p16"/>
            <p:cNvSpPr/>
            <p:nvPr/>
          </p:nvSpPr>
          <p:spPr>
            <a:xfrm>
              <a:off x="8871388" y="-350940"/>
              <a:ext cx="150689" cy="2053756"/>
            </a:xfrm>
            <a:custGeom>
              <a:avLst/>
              <a:gdLst/>
              <a:ahLst/>
              <a:cxnLst/>
              <a:rect l="l" t="t" r="r" b="b"/>
              <a:pathLst>
                <a:path w="4804" h="65474" fill="none" extrusionOk="0">
                  <a:moveTo>
                    <a:pt x="4803" y="1"/>
                  </a:moveTo>
                  <a:lnTo>
                    <a:pt x="4803" y="19515"/>
                  </a:lnTo>
                  <a:lnTo>
                    <a:pt x="1" y="24257"/>
                  </a:lnTo>
                  <a:lnTo>
                    <a:pt x="1" y="65473"/>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7" name="Google Shape;207;p16"/>
            <p:cNvSpPr/>
            <p:nvPr/>
          </p:nvSpPr>
          <p:spPr>
            <a:xfrm>
              <a:off x="8632994" y="1316546"/>
              <a:ext cx="106838" cy="107779"/>
            </a:xfrm>
            <a:custGeom>
              <a:avLst/>
              <a:gdLst/>
              <a:ahLst/>
              <a:cxnLst/>
              <a:rect l="l" t="t" r="r" b="b"/>
              <a:pathLst>
                <a:path w="3406" h="3436" extrusionOk="0">
                  <a:moveTo>
                    <a:pt x="1703" y="1"/>
                  </a:moveTo>
                  <a:cubicBezTo>
                    <a:pt x="761" y="1"/>
                    <a:pt x="1" y="761"/>
                    <a:pt x="1" y="1703"/>
                  </a:cubicBezTo>
                  <a:cubicBezTo>
                    <a:pt x="1" y="2676"/>
                    <a:pt x="761" y="3436"/>
                    <a:pt x="1703" y="3436"/>
                  </a:cubicBezTo>
                  <a:cubicBezTo>
                    <a:pt x="2645" y="3436"/>
                    <a:pt x="3405" y="2676"/>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8" name="Google Shape;208;p16"/>
            <p:cNvSpPr/>
            <p:nvPr/>
          </p:nvSpPr>
          <p:spPr>
            <a:xfrm>
              <a:off x="8818003" y="1646424"/>
              <a:ext cx="107779" cy="107779"/>
            </a:xfrm>
            <a:custGeom>
              <a:avLst/>
              <a:gdLst/>
              <a:ahLst/>
              <a:cxnLst/>
              <a:rect l="l" t="t" r="r" b="b"/>
              <a:pathLst>
                <a:path w="3436" h="3436" extrusionOk="0">
                  <a:moveTo>
                    <a:pt x="1703" y="1"/>
                  </a:moveTo>
                  <a:cubicBezTo>
                    <a:pt x="760" y="1"/>
                    <a:pt x="0" y="761"/>
                    <a:pt x="0" y="1733"/>
                  </a:cubicBezTo>
                  <a:cubicBezTo>
                    <a:pt x="0" y="2676"/>
                    <a:pt x="760" y="3435"/>
                    <a:pt x="1703" y="3435"/>
                  </a:cubicBezTo>
                  <a:cubicBezTo>
                    <a:pt x="2675" y="3435"/>
                    <a:pt x="3435" y="2676"/>
                    <a:pt x="3435" y="1733"/>
                  </a:cubicBezTo>
                  <a:cubicBezTo>
                    <a:pt x="3435" y="761"/>
                    <a:pt x="267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09" name="Google Shape;209;p16"/>
          <p:cNvGrpSpPr/>
          <p:nvPr/>
        </p:nvGrpSpPr>
        <p:grpSpPr>
          <a:xfrm rot="10800000">
            <a:off x="11389432" y="-233956"/>
            <a:ext cx="626745" cy="2574245"/>
            <a:chOff x="152412" y="3212810"/>
            <a:chExt cx="470059" cy="1930684"/>
          </a:xfrm>
        </p:grpSpPr>
        <p:sp>
          <p:nvSpPr>
            <p:cNvPr id="210" name="Google Shape;210;p16"/>
            <p:cNvSpPr/>
            <p:nvPr/>
          </p:nvSpPr>
          <p:spPr>
            <a:xfrm rot="10800000">
              <a:off x="462247" y="3527378"/>
              <a:ext cx="160225" cy="1616116"/>
            </a:xfrm>
            <a:custGeom>
              <a:avLst/>
              <a:gdLst/>
              <a:ahLst/>
              <a:cxnLst/>
              <a:rect l="l" t="t" r="r" b="b"/>
              <a:pathLst>
                <a:path w="5108" h="51522" fill="none" extrusionOk="0">
                  <a:moveTo>
                    <a:pt x="1" y="1"/>
                  </a:moveTo>
                  <a:lnTo>
                    <a:pt x="1" y="23861"/>
                  </a:lnTo>
                  <a:lnTo>
                    <a:pt x="5107" y="28968"/>
                  </a:lnTo>
                  <a:lnTo>
                    <a:pt x="5107" y="5152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1" name="Google Shape;211;p16"/>
            <p:cNvSpPr/>
            <p:nvPr/>
          </p:nvSpPr>
          <p:spPr>
            <a:xfrm rot="10800000">
              <a:off x="360247" y="4464690"/>
              <a:ext cx="93475" cy="670292"/>
            </a:xfrm>
            <a:custGeom>
              <a:avLst/>
              <a:gdLst/>
              <a:ahLst/>
              <a:cxnLst/>
              <a:rect l="l" t="t" r="r" b="b"/>
              <a:pathLst>
                <a:path w="2980" h="21369" fill="none" extrusionOk="0">
                  <a:moveTo>
                    <a:pt x="2980" y="1"/>
                  </a:moveTo>
                  <a:lnTo>
                    <a:pt x="2980" y="10974"/>
                  </a:lnTo>
                  <a:lnTo>
                    <a:pt x="1" y="13952"/>
                  </a:lnTo>
                  <a:lnTo>
                    <a:pt x="1" y="21369"/>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2" name="Google Shape;212;p16"/>
            <p:cNvSpPr/>
            <p:nvPr/>
          </p:nvSpPr>
          <p:spPr>
            <a:xfrm rot="10800000">
              <a:off x="152412" y="3263263"/>
              <a:ext cx="149717" cy="1880231"/>
            </a:xfrm>
            <a:custGeom>
              <a:avLst/>
              <a:gdLst/>
              <a:ahLst/>
              <a:cxnLst/>
              <a:rect l="l" t="t" r="r" b="b"/>
              <a:pathLst>
                <a:path w="4773" h="59942" fill="none" extrusionOk="0">
                  <a:moveTo>
                    <a:pt x="4773" y="1"/>
                  </a:moveTo>
                  <a:lnTo>
                    <a:pt x="4773" y="15898"/>
                  </a:lnTo>
                  <a:lnTo>
                    <a:pt x="1" y="20670"/>
                  </a:lnTo>
                  <a:lnTo>
                    <a:pt x="1" y="5994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3" name="Google Shape;213;p16"/>
            <p:cNvSpPr/>
            <p:nvPr/>
          </p:nvSpPr>
          <p:spPr>
            <a:xfrm rot="10800000">
              <a:off x="409805" y="3475972"/>
              <a:ext cx="106838" cy="106806"/>
            </a:xfrm>
            <a:custGeom>
              <a:avLst/>
              <a:gdLst/>
              <a:ahLst/>
              <a:cxnLst/>
              <a:rect l="l" t="t" r="r" b="b"/>
              <a:pathLst>
                <a:path w="3406" h="3405" extrusionOk="0">
                  <a:moveTo>
                    <a:pt x="1703" y="1"/>
                  </a:moveTo>
                  <a:cubicBezTo>
                    <a:pt x="761" y="1"/>
                    <a:pt x="1" y="760"/>
                    <a:pt x="1" y="1703"/>
                  </a:cubicBezTo>
                  <a:cubicBezTo>
                    <a:pt x="1" y="2645"/>
                    <a:pt x="761" y="3405"/>
                    <a:pt x="1703" y="3405"/>
                  </a:cubicBezTo>
                  <a:cubicBezTo>
                    <a:pt x="2645" y="3405"/>
                    <a:pt x="3405" y="2645"/>
                    <a:pt x="3405" y="170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4" name="Google Shape;214;p16"/>
            <p:cNvSpPr/>
            <p:nvPr/>
          </p:nvSpPr>
          <p:spPr>
            <a:xfrm rot="10800000">
              <a:off x="400269" y="4414184"/>
              <a:ext cx="106838" cy="106806"/>
            </a:xfrm>
            <a:custGeom>
              <a:avLst/>
              <a:gdLst/>
              <a:ahLst/>
              <a:cxnLst/>
              <a:rect l="l" t="t" r="r" b="b"/>
              <a:pathLst>
                <a:path w="3406" h="3405"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5" name="Google Shape;215;p16"/>
            <p:cNvSpPr/>
            <p:nvPr/>
          </p:nvSpPr>
          <p:spPr>
            <a:xfrm rot="10800000">
              <a:off x="248708" y="3212810"/>
              <a:ext cx="106806" cy="106838"/>
            </a:xfrm>
            <a:custGeom>
              <a:avLst/>
              <a:gdLst/>
              <a:ahLst/>
              <a:cxnLst/>
              <a:rect l="l" t="t" r="r" b="b"/>
              <a:pathLst>
                <a:path w="3405"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894317677"/>
      </p:ext>
    </p:extLst>
  </p:cSld>
  <p:clrMapOvr>
    <a:masterClrMapping/>
  </p:clrMapOvr>
  <p:transition spd="med">
    <p:pull/>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4">
  <p:cSld name="Title only 4">
    <p:spTree>
      <p:nvGrpSpPr>
        <p:cNvPr id="1" name="Shape 216"/>
        <p:cNvGrpSpPr/>
        <p:nvPr/>
      </p:nvGrpSpPr>
      <p:grpSpPr>
        <a:xfrm>
          <a:off x="0" y="0"/>
          <a:ext cx="0" cy="0"/>
          <a:chOff x="0" y="0"/>
          <a:chExt cx="0" cy="0"/>
        </a:xfrm>
      </p:grpSpPr>
      <p:pic>
        <p:nvPicPr>
          <p:cNvPr id="217" name="Google Shape;217;p17"/>
          <p:cNvPicPr preferRelativeResize="0"/>
          <p:nvPr/>
        </p:nvPicPr>
        <p:blipFill>
          <a:blip r:embed="rId2">
            <a:alphaModFix amt="20000"/>
          </a:blip>
          <a:stretch>
            <a:fillRect/>
          </a:stretch>
        </p:blipFill>
        <p:spPr>
          <a:xfrm flipH="1">
            <a:off x="-182933" y="-188966"/>
            <a:ext cx="12557865" cy="7235935"/>
          </a:xfrm>
          <a:prstGeom prst="rect">
            <a:avLst/>
          </a:prstGeom>
          <a:noFill/>
          <a:ln>
            <a:noFill/>
          </a:ln>
        </p:spPr>
      </p:pic>
      <p:sp>
        <p:nvSpPr>
          <p:cNvPr id="218" name="Google Shape;218;p17"/>
          <p:cNvSpPr txBox="1">
            <a:spLocks noGrp="1"/>
          </p:cNvSpPr>
          <p:nvPr>
            <p:ph type="title"/>
          </p:nvPr>
        </p:nvSpPr>
        <p:spPr>
          <a:xfrm>
            <a:off x="960000" y="719333"/>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19" name="Google Shape;219;p17"/>
          <p:cNvGrpSpPr/>
          <p:nvPr/>
        </p:nvGrpSpPr>
        <p:grpSpPr>
          <a:xfrm flipH="1">
            <a:off x="177701" y="-101606"/>
            <a:ext cx="624865" cy="2651227"/>
            <a:chOff x="8522940" y="-76204"/>
            <a:chExt cx="468649" cy="1988420"/>
          </a:xfrm>
        </p:grpSpPr>
        <p:sp>
          <p:nvSpPr>
            <p:cNvPr id="220" name="Google Shape;220;p17"/>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1" name="Google Shape;221;p17"/>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2" name="Google Shape;222;p17"/>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3" name="Google Shape;223;p17"/>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4" name="Google Shape;224;p17"/>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5" name="Google Shape;225;p17"/>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26" name="Google Shape;226;p17"/>
          <p:cNvGrpSpPr/>
          <p:nvPr/>
        </p:nvGrpSpPr>
        <p:grpSpPr>
          <a:xfrm flipH="1">
            <a:off x="11386418" y="3779552"/>
            <a:ext cx="685580" cy="3143216"/>
            <a:chOff x="9949864" y="937514"/>
            <a:chExt cx="514185" cy="2357412"/>
          </a:xfrm>
        </p:grpSpPr>
        <p:sp>
          <p:nvSpPr>
            <p:cNvPr id="227" name="Google Shape;227;p17"/>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8" name="Google Shape;228;p17"/>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9" name="Google Shape;229;p17"/>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0" name="Google Shape;230;p17"/>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 name="Google Shape;231;p17"/>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2" name="Google Shape;232;p17"/>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52611101"/>
      </p:ext>
    </p:extLst>
  </p:cSld>
  <p:clrMapOvr>
    <a:masterClrMapping/>
  </p:clrMapOvr>
  <p:transition spd="med">
    <p:pull/>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233"/>
        <p:cNvGrpSpPr/>
        <p:nvPr/>
      </p:nvGrpSpPr>
      <p:grpSpPr>
        <a:xfrm>
          <a:off x="0" y="0"/>
          <a:ext cx="0" cy="0"/>
          <a:chOff x="0" y="0"/>
          <a:chExt cx="0" cy="0"/>
        </a:xfrm>
      </p:grpSpPr>
      <p:pic>
        <p:nvPicPr>
          <p:cNvPr id="234" name="Google Shape;234;p18"/>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235" name="Google Shape;235;p18"/>
          <p:cNvSpPr txBox="1">
            <a:spLocks noGrp="1"/>
          </p:cNvSpPr>
          <p:nvPr>
            <p:ph type="title"/>
          </p:nvPr>
        </p:nvSpPr>
        <p:spPr>
          <a:xfrm>
            <a:off x="1135667" y="882233"/>
            <a:ext cx="5832000" cy="76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6" name="Google Shape;236;p18"/>
          <p:cNvSpPr txBox="1">
            <a:spLocks noGrp="1"/>
          </p:cNvSpPr>
          <p:nvPr>
            <p:ph type="subTitle" idx="1"/>
          </p:nvPr>
        </p:nvSpPr>
        <p:spPr>
          <a:xfrm>
            <a:off x="1135667" y="1626733"/>
            <a:ext cx="5832000" cy="97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237" name="Google Shape;237;p18"/>
          <p:cNvSpPr>
            <a:spLocks noGrp="1"/>
          </p:cNvSpPr>
          <p:nvPr>
            <p:ph type="pic" idx="2"/>
          </p:nvPr>
        </p:nvSpPr>
        <p:spPr>
          <a:xfrm>
            <a:off x="950967" y="2808328"/>
            <a:ext cx="6201600" cy="3330400"/>
          </a:xfrm>
          <a:prstGeom prst="rect">
            <a:avLst/>
          </a:prstGeom>
          <a:noFill/>
          <a:ln w="19050" cap="flat" cmpd="sng">
            <a:solidFill>
              <a:schemeClr val="dk1"/>
            </a:solidFill>
            <a:prstDash val="solid"/>
            <a:round/>
            <a:headEnd type="none" w="sm" len="sm"/>
            <a:tailEnd type="none" w="sm" len="sm"/>
          </a:ln>
        </p:spPr>
      </p:sp>
      <p:sp>
        <p:nvSpPr>
          <p:cNvPr id="238" name="Google Shape;238;p18"/>
          <p:cNvSpPr>
            <a:spLocks noGrp="1"/>
          </p:cNvSpPr>
          <p:nvPr>
            <p:ph type="pic" idx="3"/>
          </p:nvPr>
        </p:nvSpPr>
        <p:spPr>
          <a:xfrm>
            <a:off x="7355767" y="719333"/>
            <a:ext cx="3885200" cy="5419200"/>
          </a:xfrm>
          <a:prstGeom prst="rect">
            <a:avLst/>
          </a:prstGeom>
          <a:noFill/>
          <a:ln w="19050" cap="flat" cmpd="sng">
            <a:solidFill>
              <a:schemeClr val="dk1"/>
            </a:solidFill>
            <a:prstDash val="solid"/>
            <a:round/>
            <a:headEnd type="none" w="sm" len="sm"/>
            <a:tailEnd type="none" w="sm" len="sm"/>
          </a:ln>
        </p:spPr>
      </p:sp>
      <p:grpSp>
        <p:nvGrpSpPr>
          <p:cNvPr id="239" name="Google Shape;239;p18"/>
          <p:cNvGrpSpPr/>
          <p:nvPr/>
        </p:nvGrpSpPr>
        <p:grpSpPr>
          <a:xfrm rot="10800000">
            <a:off x="120002" y="-95481"/>
            <a:ext cx="685580" cy="3143216"/>
            <a:chOff x="9949864" y="937514"/>
            <a:chExt cx="514185" cy="2357412"/>
          </a:xfrm>
        </p:grpSpPr>
        <p:sp>
          <p:nvSpPr>
            <p:cNvPr id="240" name="Google Shape;240;p18"/>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1" name="Google Shape;241;p18"/>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2" name="Google Shape;242;p18"/>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 name="Google Shape;243;p18"/>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 name="Google Shape;244;p18"/>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5" name="Google Shape;245;p18"/>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147254027"/>
      </p:ext>
    </p:extLst>
  </p:cSld>
  <p:clrMapOvr>
    <a:masterClrMapping/>
  </p:clrMapOvr>
  <p:transition spd="med">
    <p:pull/>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246"/>
        <p:cNvGrpSpPr/>
        <p:nvPr/>
      </p:nvGrpSpPr>
      <p:grpSpPr>
        <a:xfrm>
          <a:off x="0" y="0"/>
          <a:ext cx="0" cy="0"/>
          <a:chOff x="0" y="0"/>
          <a:chExt cx="0" cy="0"/>
        </a:xfrm>
      </p:grpSpPr>
      <p:pic>
        <p:nvPicPr>
          <p:cNvPr id="247" name="Google Shape;247;p19"/>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248" name="Google Shape;248;p19"/>
          <p:cNvSpPr txBox="1">
            <a:spLocks noGrp="1"/>
          </p:cNvSpPr>
          <p:nvPr>
            <p:ph type="title"/>
          </p:nvPr>
        </p:nvSpPr>
        <p:spPr>
          <a:xfrm>
            <a:off x="6807887" y="1129433"/>
            <a:ext cx="4248800" cy="7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9" name="Google Shape;249;p19"/>
          <p:cNvSpPr txBox="1">
            <a:spLocks noGrp="1"/>
          </p:cNvSpPr>
          <p:nvPr>
            <p:ph type="subTitle" idx="1"/>
          </p:nvPr>
        </p:nvSpPr>
        <p:spPr>
          <a:xfrm>
            <a:off x="6807887" y="1945633"/>
            <a:ext cx="4248800" cy="97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250" name="Google Shape;250;p19"/>
          <p:cNvSpPr>
            <a:spLocks noGrp="1"/>
          </p:cNvSpPr>
          <p:nvPr>
            <p:ph type="pic" idx="2"/>
          </p:nvPr>
        </p:nvSpPr>
        <p:spPr>
          <a:xfrm>
            <a:off x="950967" y="719333"/>
            <a:ext cx="5608000" cy="2611600"/>
          </a:xfrm>
          <a:prstGeom prst="rect">
            <a:avLst/>
          </a:prstGeom>
          <a:noFill/>
          <a:ln w="19050" cap="flat" cmpd="sng">
            <a:solidFill>
              <a:schemeClr val="dk1"/>
            </a:solidFill>
            <a:prstDash val="solid"/>
            <a:round/>
            <a:headEnd type="none" w="sm" len="sm"/>
            <a:tailEnd type="none" w="sm" len="sm"/>
          </a:ln>
        </p:spPr>
      </p:sp>
      <p:sp>
        <p:nvSpPr>
          <p:cNvPr id="251" name="Google Shape;251;p19"/>
          <p:cNvSpPr>
            <a:spLocks noGrp="1"/>
          </p:cNvSpPr>
          <p:nvPr>
            <p:ph type="pic" idx="3"/>
          </p:nvPr>
        </p:nvSpPr>
        <p:spPr>
          <a:xfrm>
            <a:off x="950967" y="3526961"/>
            <a:ext cx="2709600" cy="2611600"/>
          </a:xfrm>
          <a:prstGeom prst="rect">
            <a:avLst/>
          </a:prstGeom>
          <a:noFill/>
          <a:ln w="19050" cap="flat" cmpd="sng">
            <a:solidFill>
              <a:schemeClr val="dk1"/>
            </a:solidFill>
            <a:prstDash val="solid"/>
            <a:round/>
            <a:headEnd type="none" w="sm" len="sm"/>
            <a:tailEnd type="none" w="sm" len="sm"/>
          </a:ln>
        </p:spPr>
      </p:sp>
      <p:sp>
        <p:nvSpPr>
          <p:cNvPr id="252" name="Google Shape;252;p19"/>
          <p:cNvSpPr>
            <a:spLocks noGrp="1"/>
          </p:cNvSpPr>
          <p:nvPr>
            <p:ph type="pic" idx="4"/>
          </p:nvPr>
        </p:nvSpPr>
        <p:spPr>
          <a:xfrm>
            <a:off x="3849396" y="3526967"/>
            <a:ext cx="7391600" cy="2611600"/>
          </a:xfrm>
          <a:prstGeom prst="rect">
            <a:avLst/>
          </a:prstGeom>
          <a:noFill/>
          <a:ln w="19050" cap="flat" cmpd="sng">
            <a:solidFill>
              <a:schemeClr val="dk1"/>
            </a:solidFill>
            <a:prstDash val="solid"/>
            <a:round/>
            <a:headEnd type="none" w="sm" len="sm"/>
            <a:tailEnd type="none" w="sm" len="sm"/>
          </a:ln>
        </p:spPr>
      </p:sp>
      <p:grpSp>
        <p:nvGrpSpPr>
          <p:cNvPr id="253" name="Google Shape;253;p19"/>
          <p:cNvGrpSpPr/>
          <p:nvPr/>
        </p:nvGrpSpPr>
        <p:grpSpPr>
          <a:xfrm rot="10800000">
            <a:off x="11389432" y="-233956"/>
            <a:ext cx="626745" cy="2574245"/>
            <a:chOff x="152412" y="3212810"/>
            <a:chExt cx="470059" cy="1930684"/>
          </a:xfrm>
        </p:grpSpPr>
        <p:sp>
          <p:nvSpPr>
            <p:cNvPr id="254" name="Google Shape;254;p19"/>
            <p:cNvSpPr/>
            <p:nvPr/>
          </p:nvSpPr>
          <p:spPr>
            <a:xfrm rot="10800000">
              <a:off x="462247" y="3527378"/>
              <a:ext cx="160225" cy="1616116"/>
            </a:xfrm>
            <a:custGeom>
              <a:avLst/>
              <a:gdLst/>
              <a:ahLst/>
              <a:cxnLst/>
              <a:rect l="l" t="t" r="r" b="b"/>
              <a:pathLst>
                <a:path w="5108" h="51522" fill="none" extrusionOk="0">
                  <a:moveTo>
                    <a:pt x="1" y="1"/>
                  </a:moveTo>
                  <a:lnTo>
                    <a:pt x="1" y="23861"/>
                  </a:lnTo>
                  <a:lnTo>
                    <a:pt x="5107" y="28968"/>
                  </a:lnTo>
                  <a:lnTo>
                    <a:pt x="5107" y="5152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 name="Google Shape;255;p19"/>
            <p:cNvSpPr/>
            <p:nvPr/>
          </p:nvSpPr>
          <p:spPr>
            <a:xfrm rot="10800000">
              <a:off x="360247" y="4464690"/>
              <a:ext cx="93475" cy="670292"/>
            </a:xfrm>
            <a:custGeom>
              <a:avLst/>
              <a:gdLst/>
              <a:ahLst/>
              <a:cxnLst/>
              <a:rect l="l" t="t" r="r" b="b"/>
              <a:pathLst>
                <a:path w="2980" h="21369" fill="none" extrusionOk="0">
                  <a:moveTo>
                    <a:pt x="2980" y="1"/>
                  </a:moveTo>
                  <a:lnTo>
                    <a:pt x="2980" y="10974"/>
                  </a:lnTo>
                  <a:lnTo>
                    <a:pt x="1" y="13952"/>
                  </a:lnTo>
                  <a:lnTo>
                    <a:pt x="1" y="21369"/>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6" name="Google Shape;256;p19"/>
            <p:cNvSpPr/>
            <p:nvPr/>
          </p:nvSpPr>
          <p:spPr>
            <a:xfrm rot="10800000">
              <a:off x="152412" y="3263263"/>
              <a:ext cx="149717" cy="1880231"/>
            </a:xfrm>
            <a:custGeom>
              <a:avLst/>
              <a:gdLst/>
              <a:ahLst/>
              <a:cxnLst/>
              <a:rect l="l" t="t" r="r" b="b"/>
              <a:pathLst>
                <a:path w="4773" h="59942" fill="none" extrusionOk="0">
                  <a:moveTo>
                    <a:pt x="4773" y="1"/>
                  </a:moveTo>
                  <a:lnTo>
                    <a:pt x="4773" y="15898"/>
                  </a:lnTo>
                  <a:lnTo>
                    <a:pt x="1" y="20670"/>
                  </a:lnTo>
                  <a:lnTo>
                    <a:pt x="1" y="5994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 name="Google Shape;257;p19"/>
            <p:cNvSpPr/>
            <p:nvPr/>
          </p:nvSpPr>
          <p:spPr>
            <a:xfrm rot="10800000">
              <a:off x="409805" y="3475972"/>
              <a:ext cx="106838" cy="106806"/>
            </a:xfrm>
            <a:custGeom>
              <a:avLst/>
              <a:gdLst/>
              <a:ahLst/>
              <a:cxnLst/>
              <a:rect l="l" t="t" r="r" b="b"/>
              <a:pathLst>
                <a:path w="3406" h="3405" extrusionOk="0">
                  <a:moveTo>
                    <a:pt x="1703" y="1"/>
                  </a:moveTo>
                  <a:cubicBezTo>
                    <a:pt x="761" y="1"/>
                    <a:pt x="1" y="760"/>
                    <a:pt x="1" y="1703"/>
                  </a:cubicBezTo>
                  <a:cubicBezTo>
                    <a:pt x="1" y="2645"/>
                    <a:pt x="761" y="3405"/>
                    <a:pt x="1703" y="3405"/>
                  </a:cubicBezTo>
                  <a:cubicBezTo>
                    <a:pt x="2645" y="3405"/>
                    <a:pt x="3405" y="2645"/>
                    <a:pt x="3405" y="170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8" name="Google Shape;258;p19"/>
            <p:cNvSpPr/>
            <p:nvPr/>
          </p:nvSpPr>
          <p:spPr>
            <a:xfrm rot="10800000">
              <a:off x="400269" y="4414184"/>
              <a:ext cx="106838" cy="106806"/>
            </a:xfrm>
            <a:custGeom>
              <a:avLst/>
              <a:gdLst/>
              <a:ahLst/>
              <a:cxnLst/>
              <a:rect l="l" t="t" r="r" b="b"/>
              <a:pathLst>
                <a:path w="3406" h="3405"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 name="Google Shape;259;p19"/>
            <p:cNvSpPr/>
            <p:nvPr/>
          </p:nvSpPr>
          <p:spPr>
            <a:xfrm rot="10800000">
              <a:off x="248708" y="3212810"/>
              <a:ext cx="106806" cy="106838"/>
            </a:xfrm>
            <a:custGeom>
              <a:avLst/>
              <a:gdLst/>
              <a:ahLst/>
              <a:cxnLst/>
              <a:rect l="l" t="t" r="r" b="b"/>
              <a:pathLst>
                <a:path w="3405"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4125350636"/>
      </p:ext>
    </p:extLst>
  </p:cSld>
  <p:clrMapOvr>
    <a:masterClrMapping/>
  </p:clrMapOvr>
  <p:transition spd="med">
    <p:pull/>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260"/>
        <p:cNvGrpSpPr/>
        <p:nvPr/>
      </p:nvGrpSpPr>
      <p:grpSpPr>
        <a:xfrm>
          <a:off x="0" y="0"/>
          <a:ext cx="0" cy="0"/>
          <a:chOff x="0" y="0"/>
          <a:chExt cx="0" cy="0"/>
        </a:xfrm>
      </p:grpSpPr>
      <p:pic>
        <p:nvPicPr>
          <p:cNvPr id="261" name="Google Shape;261;p20"/>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262" name="Google Shape;262;p20"/>
          <p:cNvSpPr txBox="1">
            <a:spLocks noGrp="1"/>
          </p:cNvSpPr>
          <p:nvPr>
            <p:ph type="title"/>
          </p:nvPr>
        </p:nvSpPr>
        <p:spPr>
          <a:xfrm>
            <a:off x="951000" y="719333"/>
            <a:ext cx="77588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3" name="Google Shape;263;p20"/>
          <p:cNvSpPr txBox="1">
            <a:spLocks noGrp="1"/>
          </p:cNvSpPr>
          <p:nvPr>
            <p:ph type="body" idx="1"/>
          </p:nvPr>
        </p:nvSpPr>
        <p:spPr>
          <a:xfrm>
            <a:off x="951000" y="2062927"/>
            <a:ext cx="10290000" cy="3001600"/>
          </a:xfrm>
          <a:prstGeom prst="rect">
            <a:avLst/>
          </a:prstGeom>
        </p:spPr>
        <p:txBody>
          <a:bodyPr spcFirstLastPara="1" wrap="square" lIns="91425" tIns="91425" rIns="91425" bIns="91425" anchor="t" anchorCtr="0">
            <a:noAutofit/>
          </a:bodyPr>
          <a:lstStyle>
            <a:lvl1pPr marL="609585" lvl="0" indent="-406390" rtl="0">
              <a:lnSpc>
                <a:spcPct val="100000"/>
              </a:lnSpc>
              <a:spcBef>
                <a:spcPts val="0"/>
              </a:spcBef>
              <a:spcAft>
                <a:spcPts val="0"/>
              </a:spcAft>
              <a:buSzPts val="1200"/>
              <a:buFont typeface="Nunito Light"/>
              <a:buChar char="●"/>
              <a:defRPr/>
            </a:lvl1pPr>
            <a:lvl2pPr marL="1219170" lvl="1" indent="-406390" rtl="0">
              <a:lnSpc>
                <a:spcPct val="100000"/>
              </a:lnSpc>
              <a:spcBef>
                <a:spcPts val="1600"/>
              </a:spcBef>
              <a:spcAft>
                <a:spcPts val="0"/>
              </a:spcAft>
              <a:buSzPts val="1200"/>
              <a:buFont typeface="Nunito Light"/>
              <a:buChar char="○"/>
              <a:defRPr/>
            </a:lvl2pPr>
            <a:lvl3pPr marL="1828754" lvl="2" indent="-406390" rtl="0">
              <a:lnSpc>
                <a:spcPct val="100000"/>
              </a:lnSpc>
              <a:spcBef>
                <a:spcPts val="0"/>
              </a:spcBef>
              <a:spcAft>
                <a:spcPts val="0"/>
              </a:spcAft>
              <a:buSzPts val="1200"/>
              <a:buFont typeface="Nunito Light"/>
              <a:buChar char="■"/>
              <a:defRPr/>
            </a:lvl3pPr>
            <a:lvl4pPr marL="2438339" lvl="3" indent="-406390" rtl="0">
              <a:lnSpc>
                <a:spcPct val="100000"/>
              </a:lnSpc>
              <a:spcBef>
                <a:spcPts val="0"/>
              </a:spcBef>
              <a:spcAft>
                <a:spcPts val="0"/>
              </a:spcAft>
              <a:buSzPts val="1200"/>
              <a:buFont typeface="Nunito Light"/>
              <a:buChar char="●"/>
              <a:defRPr/>
            </a:lvl4pPr>
            <a:lvl5pPr marL="3047924" lvl="4" indent="-406390" rtl="0">
              <a:lnSpc>
                <a:spcPct val="100000"/>
              </a:lnSpc>
              <a:spcBef>
                <a:spcPts val="0"/>
              </a:spcBef>
              <a:spcAft>
                <a:spcPts val="0"/>
              </a:spcAft>
              <a:buSzPts val="1200"/>
              <a:buFont typeface="Nunito Light"/>
              <a:buChar char="○"/>
              <a:defRPr/>
            </a:lvl5pPr>
            <a:lvl6pPr marL="3657509" lvl="5" indent="-406390" rtl="0">
              <a:lnSpc>
                <a:spcPct val="100000"/>
              </a:lnSpc>
              <a:spcBef>
                <a:spcPts val="0"/>
              </a:spcBef>
              <a:spcAft>
                <a:spcPts val="0"/>
              </a:spcAft>
              <a:buSzPts val="1200"/>
              <a:buFont typeface="Nunito Light"/>
              <a:buChar char="■"/>
              <a:defRPr/>
            </a:lvl6pPr>
            <a:lvl7pPr marL="4267093" lvl="6" indent="-406390" rtl="0">
              <a:lnSpc>
                <a:spcPct val="100000"/>
              </a:lnSpc>
              <a:spcBef>
                <a:spcPts val="0"/>
              </a:spcBef>
              <a:spcAft>
                <a:spcPts val="0"/>
              </a:spcAft>
              <a:buSzPts val="1200"/>
              <a:buFont typeface="Nunito Light"/>
              <a:buChar char="●"/>
              <a:defRPr/>
            </a:lvl7pPr>
            <a:lvl8pPr marL="4876678" lvl="7" indent="-406390" rtl="0">
              <a:lnSpc>
                <a:spcPct val="100000"/>
              </a:lnSpc>
              <a:spcBef>
                <a:spcPts val="0"/>
              </a:spcBef>
              <a:spcAft>
                <a:spcPts val="0"/>
              </a:spcAft>
              <a:buSzPts val="1200"/>
              <a:buFont typeface="Nunito Light"/>
              <a:buChar char="○"/>
              <a:defRPr/>
            </a:lvl8pPr>
            <a:lvl9pPr marL="5486263" lvl="8" indent="-406390" rtl="0">
              <a:lnSpc>
                <a:spcPct val="100000"/>
              </a:lnSpc>
              <a:spcBef>
                <a:spcPts val="0"/>
              </a:spcBef>
              <a:spcAft>
                <a:spcPts val="0"/>
              </a:spcAft>
              <a:buSzPts val="1200"/>
              <a:buFont typeface="Nunito Light"/>
              <a:buChar char="■"/>
              <a:defRPr/>
            </a:lvl9pPr>
          </a:lstStyle>
          <a:p>
            <a:endParaRPr/>
          </a:p>
        </p:txBody>
      </p:sp>
      <p:grpSp>
        <p:nvGrpSpPr>
          <p:cNvPr id="264" name="Google Shape;264;p20"/>
          <p:cNvGrpSpPr/>
          <p:nvPr/>
        </p:nvGrpSpPr>
        <p:grpSpPr>
          <a:xfrm flipH="1">
            <a:off x="177702" y="-101606"/>
            <a:ext cx="624865" cy="2651227"/>
            <a:chOff x="8522940" y="-76204"/>
            <a:chExt cx="468649" cy="1988420"/>
          </a:xfrm>
        </p:grpSpPr>
        <p:sp>
          <p:nvSpPr>
            <p:cNvPr id="265" name="Google Shape;265;p20"/>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6" name="Google Shape;266;p20"/>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7" name="Google Shape;267;p20"/>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8" name="Google Shape;268;p20"/>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9" name="Google Shape;269;p20"/>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0" name="Google Shape;270;p20"/>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71" name="Google Shape;271;p20"/>
          <p:cNvGrpSpPr/>
          <p:nvPr/>
        </p:nvGrpSpPr>
        <p:grpSpPr>
          <a:xfrm>
            <a:off x="11404835" y="3770037"/>
            <a:ext cx="685580" cy="3143216"/>
            <a:chOff x="9949864" y="937514"/>
            <a:chExt cx="514185" cy="2357412"/>
          </a:xfrm>
        </p:grpSpPr>
        <p:sp>
          <p:nvSpPr>
            <p:cNvPr id="272" name="Google Shape;272;p20"/>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3" name="Google Shape;273;p20"/>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4" name="Google Shape;274;p20"/>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5" name="Google Shape;275;p20"/>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6" name="Google Shape;276;p20"/>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7" name="Google Shape;277;p20"/>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35891953"/>
      </p:ext>
    </p:extLst>
  </p:cSld>
  <p:clrMapOvr>
    <a:masterClrMapping/>
  </p:clrMapOvr>
  <p:transition spd="med">
    <p:pull/>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278"/>
        <p:cNvGrpSpPr/>
        <p:nvPr/>
      </p:nvGrpSpPr>
      <p:grpSpPr>
        <a:xfrm>
          <a:off x="0" y="0"/>
          <a:ext cx="0" cy="0"/>
          <a:chOff x="0" y="0"/>
          <a:chExt cx="0" cy="0"/>
        </a:xfrm>
      </p:grpSpPr>
      <p:pic>
        <p:nvPicPr>
          <p:cNvPr id="279" name="Google Shape;279;p21"/>
          <p:cNvPicPr preferRelativeResize="0"/>
          <p:nvPr/>
        </p:nvPicPr>
        <p:blipFill>
          <a:blip r:embed="rId2">
            <a:alphaModFix amt="20000"/>
          </a:blip>
          <a:stretch>
            <a:fillRect/>
          </a:stretch>
        </p:blipFill>
        <p:spPr>
          <a:xfrm>
            <a:off x="-182931" y="-188968"/>
            <a:ext cx="12557865" cy="7235935"/>
          </a:xfrm>
          <a:prstGeom prst="rect">
            <a:avLst/>
          </a:prstGeom>
          <a:noFill/>
          <a:ln>
            <a:noFill/>
          </a:ln>
        </p:spPr>
      </p:pic>
      <p:sp>
        <p:nvSpPr>
          <p:cNvPr id="280" name="Google Shape;280;p21"/>
          <p:cNvSpPr txBox="1">
            <a:spLocks noGrp="1"/>
          </p:cNvSpPr>
          <p:nvPr>
            <p:ph type="title"/>
          </p:nvPr>
        </p:nvSpPr>
        <p:spPr>
          <a:xfrm>
            <a:off x="960000" y="719333"/>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81" name="Google Shape;281;p21"/>
          <p:cNvSpPr txBox="1">
            <a:spLocks noGrp="1"/>
          </p:cNvSpPr>
          <p:nvPr>
            <p:ph type="subTitle" idx="1"/>
          </p:nvPr>
        </p:nvSpPr>
        <p:spPr>
          <a:xfrm>
            <a:off x="1052636" y="3917272"/>
            <a:ext cx="3269600" cy="163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282" name="Google Shape;282;p21"/>
          <p:cNvSpPr txBox="1">
            <a:spLocks noGrp="1"/>
          </p:cNvSpPr>
          <p:nvPr>
            <p:ph type="subTitle" idx="2"/>
          </p:nvPr>
        </p:nvSpPr>
        <p:spPr>
          <a:xfrm>
            <a:off x="4461200" y="3917272"/>
            <a:ext cx="3269600" cy="163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283" name="Google Shape;283;p21"/>
          <p:cNvSpPr txBox="1">
            <a:spLocks noGrp="1"/>
          </p:cNvSpPr>
          <p:nvPr>
            <p:ph type="subTitle" idx="3"/>
          </p:nvPr>
        </p:nvSpPr>
        <p:spPr>
          <a:xfrm>
            <a:off x="7869764" y="3917275"/>
            <a:ext cx="3269600" cy="163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284" name="Google Shape;284;p21"/>
          <p:cNvSpPr txBox="1">
            <a:spLocks noGrp="1"/>
          </p:cNvSpPr>
          <p:nvPr>
            <p:ph type="subTitle" idx="4"/>
          </p:nvPr>
        </p:nvSpPr>
        <p:spPr>
          <a:xfrm>
            <a:off x="1052636" y="3401800"/>
            <a:ext cx="32696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285" name="Google Shape;285;p21"/>
          <p:cNvSpPr txBox="1">
            <a:spLocks noGrp="1"/>
          </p:cNvSpPr>
          <p:nvPr>
            <p:ph type="subTitle" idx="5"/>
          </p:nvPr>
        </p:nvSpPr>
        <p:spPr>
          <a:xfrm>
            <a:off x="4461200" y="3401800"/>
            <a:ext cx="32696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286" name="Google Shape;286;p21"/>
          <p:cNvSpPr txBox="1">
            <a:spLocks noGrp="1"/>
          </p:cNvSpPr>
          <p:nvPr>
            <p:ph type="subTitle" idx="6"/>
          </p:nvPr>
        </p:nvSpPr>
        <p:spPr>
          <a:xfrm>
            <a:off x="7869764" y="3401800"/>
            <a:ext cx="32696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grpSp>
        <p:nvGrpSpPr>
          <p:cNvPr id="287" name="Google Shape;287;p21"/>
          <p:cNvGrpSpPr/>
          <p:nvPr/>
        </p:nvGrpSpPr>
        <p:grpSpPr>
          <a:xfrm>
            <a:off x="11389434" y="-101606"/>
            <a:ext cx="624865" cy="2651227"/>
            <a:chOff x="8522940" y="-76204"/>
            <a:chExt cx="468649" cy="1988420"/>
          </a:xfrm>
        </p:grpSpPr>
        <p:sp>
          <p:nvSpPr>
            <p:cNvPr id="288" name="Google Shape;288;p21"/>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9" name="Google Shape;289;p21"/>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0" name="Google Shape;290;p21"/>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1" name="Google Shape;291;p21"/>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2" name="Google Shape;292;p21"/>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3" name="Google Shape;293;p21"/>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94" name="Google Shape;294;p21"/>
          <p:cNvGrpSpPr/>
          <p:nvPr/>
        </p:nvGrpSpPr>
        <p:grpSpPr>
          <a:xfrm>
            <a:off x="120002" y="3779552"/>
            <a:ext cx="685580" cy="3143216"/>
            <a:chOff x="9949864" y="937514"/>
            <a:chExt cx="514185" cy="2357412"/>
          </a:xfrm>
        </p:grpSpPr>
        <p:sp>
          <p:nvSpPr>
            <p:cNvPr id="295" name="Google Shape;295;p21"/>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 name="Google Shape;296;p21"/>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7" name="Google Shape;297;p21"/>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8" name="Google Shape;298;p21"/>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9" name="Google Shape;299;p21"/>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0" name="Google Shape;300;p21"/>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22273777"/>
      </p:ext>
    </p:extLst>
  </p:cSld>
  <p:clrMapOvr>
    <a:masterClrMapping/>
  </p:clrMapOvr>
  <p:transition spd="med">
    <p:pull/>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301"/>
        <p:cNvGrpSpPr/>
        <p:nvPr/>
      </p:nvGrpSpPr>
      <p:grpSpPr>
        <a:xfrm>
          <a:off x="0" y="0"/>
          <a:ext cx="0" cy="0"/>
          <a:chOff x="0" y="0"/>
          <a:chExt cx="0" cy="0"/>
        </a:xfrm>
      </p:grpSpPr>
      <p:pic>
        <p:nvPicPr>
          <p:cNvPr id="302" name="Google Shape;302;p22"/>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303" name="Google Shape;303;p22"/>
          <p:cNvSpPr txBox="1">
            <a:spLocks noGrp="1"/>
          </p:cNvSpPr>
          <p:nvPr>
            <p:ph type="title"/>
          </p:nvPr>
        </p:nvSpPr>
        <p:spPr>
          <a:xfrm>
            <a:off x="960000" y="719333"/>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4" name="Google Shape;304;p22"/>
          <p:cNvSpPr txBox="1">
            <a:spLocks noGrp="1"/>
          </p:cNvSpPr>
          <p:nvPr>
            <p:ph type="subTitle" idx="1"/>
          </p:nvPr>
        </p:nvSpPr>
        <p:spPr>
          <a:xfrm>
            <a:off x="1430184" y="2467248"/>
            <a:ext cx="4289600" cy="12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05" name="Google Shape;305;p22"/>
          <p:cNvSpPr txBox="1">
            <a:spLocks noGrp="1"/>
          </p:cNvSpPr>
          <p:nvPr>
            <p:ph type="subTitle" idx="2"/>
          </p:nvPr>
        </p:nvSpPr>
        <p:spPr>
          <a:xfrm>
            <a:off x="6329417" y="2467241"/>
            <a:ext cx="4432400" cy="12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06" name="Google Shape;306;p22"/>
          <p:cNvSpPr txBox="1">
            <a:spLocks noGrp="1"/>
          </p:cNvSpPr>
          <p:nvPr>
            <p:ph type="subTitle" idx="3"/>
          </p:nvPr>
        </p:nvSpPr>
        <p:spPr>
          <a:xfrm>
            <a:off x="1430184" y="4413361"/>
            <a:ext cx="4289600" cy="12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07" name="Google Shape;307;p22"/>
          <p:cNvSpPr txBox="1">
            <a:spLocks noGrp="1"/>
          </p:cNvSpPr>
          <p:nvPr>
            <p:ph type="subTitle" idx="4"/>
          </p:nvPr>
        </p:nvSpPr>
        <p:spPr>
          <a:xfrm>
            <a:off x="6329415" y="4413361"/>
            <a:ext cx="4432400" cy="12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08" name="Google Shape;308;p22"/>
          <p:cNvSpPr txBox="1">
            <a:spLocks noGrp="1"/>
          </p:cNvSpPr>
          <p:nvPr>
            <p:ph type="subTitle" idx="5"/>
          </p:nvPr>
        </p:nvSpPr>
        <p:spPr>
          <a:xfrm>
            <a:off x="1430183" y="1959572"/>
            <a:ext cx="42896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309" name="Google Shape;309;p22"/>
          <p:cNvSpPr txBox="1">
            <a:spLocks noGrp="1"/>
          </p:cNvSpPr>
          <p:nvPr>
            <p:ph type="subTitle" idx="6"/>
          </p:nvPr>
        </p:nvSpPr>
        <p:spPr>
          <a:xfrm>
            <a:off x="1430183" y="3905785"/>
            <a:ext cx="42896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310" name="Google Shape;310;p22"/>
          <p:cNvSpPr txBox="1">
            <a:spLocks noGrp="1"/>
          </p:cNvSpPr>
          <p:nvPr>
            <p:ph type="subTitle" idx="7"/>
          </p:nvPr>
        </p:nvSpPr>
        <p:spPr>
          <a:xfrm>
            <a:off x="6329376" y="1959567"/>
            <a:ext cx="44324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311" name="Google Shape;311;p22"/>
          <p:cNvSpPr txBox="1">
            <a:spLocks noGrp="1"/>
          </p:cNvSpPr>
          <p:nvPr>
            <p:ph type="subTitle" idx="8"/>
          </p:nvPr>
        </p:nvSpPr>
        <p:spPr>
          <a:xfrm>
            <a:off x="6329376" y="3905785"/>
            <a:ext cx="44324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grpSp>
        <p:nvGrpSpPr>
          <p:cNvPr id="312" name="Google Shape;312;p22"/>
          <p:cNvGrpSpPr/>
          <p:nvPr/>
        </p:nvGrpSpPr>
        <p:grpSpPr>
          <a:xfrm flipH="1">
            <a:off x="177702" y="-101606"/>
            <a:ext cx="624865" cy="2651227"/>
            <a:chOff x="8522940" y="-76204"/>
            <a:chExt cx="468649" cy="1988420"/>
          </a:xfrm>
        </p:grpSpPr>
        <p:sp>
          <p:nvSpPr>
            <p:cNvPr id="313" name="Google Shape;313;p22"/>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4" name="Google Shape;314;p22"/>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5" name="Google Shape;315;p22"/>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6" name="Google Shape;316;p22"/>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7" name="Google Shape;317;p22"/>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8" name="Google Shape;318;p22"/>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19" name="Google Shape;319;p22"/>
          <p:cNvGrpSpPr/>
          <p:nvPr/>
        </p:nvGrpSpPr>
        <p:grpSpPr>
          <a:xfrm>
            <a:off x="11404835" y="3770037"/>
            <a:ext cx="685580" cy="3143216"/>
            <a:chOff x="9949864" y="937514"/>
            <a:chExt cx="514185" cy="2357412"/>
          </a:xfrm>
        </p:grpSpPr>
        <p:sp>
          <p:nvSpPr>
            <p:cNvPr id="320" name="Google Shape;320;p22"/>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1" name="Google Shape;321;p22"/>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2" name="Google Shape;322;p22"/>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3" name="Google Shape;323;p22"/>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4" name="Google Shape;324;p22"/>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5" name="Google Shape;325;p22"/>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848429414"/>
      </p:ext>
    </p:extLst>
  </p:cSld>
  <p:clrMapOvr>
    <a:masterClrMapping/>
  </p:clrMapOvr>
  <p:transition spd="med">
    <p:pull/>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326"/>
        <p:cNvGrpSpPr/>
        <p:nvPr/>
      </p:nvGrpSpPr>
      <p:grpSpPr>
        <a:xfrm>
          <a:off x="0" y="0"/>
          <a:ext cx="0" cy="0"/>
          <a:chOff x="0" y="0"/>
          <a:chExt cx="0" cy="0"/>
        </a:xfrm>
      </p:grpSpPr>
      <p:pic>
        <p:nvPicPr>
          <p:cNvPr id="327" name="Google Shape;327;p23"/>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328" name="Google Shape;328;p23"/>
          <p:cNvSpPr txBox="1">
            <a:spLocks noGrp="1"/>
          </p:cNvSpPr>
          <p:nvPr>
            <p:ph type="title"/>
          </p:nvPr>
        </p:nvSpPr>
        <p:spPr>
          <a:xfrm>
            <a:off x="960000" y="719333"/>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9" name="Google Shape;329;p23"/>
          <p:cNvSpPr txBox="1">
            <a:spLocks noGrp="1"/>
          </p:cNvSpPr>
          <p:nvPr>
            <p:ph type="subTitle" idx="1"/>
          </p:nvPr>
        </p:nvSpPr>
        <p:spPr>
          <a:xfrm>
            <a:off x="950533" y="2483400"/>
            <a:ext cx="3292400" cy="12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30" name="Google Shape;330;p23"/>
          <p:cNvSpPr txBox="1">
            <a:spLocks noGrp="1"/>
          </p:cNvSpPr>
          <p:nvPr>
            <p:ph type="subTitle" idx="2"/>
          </p:nvPr>
        </p:nvSpPr>
        <p:spPr>
          <a:xfrm>
            <a:off x="4375968" y="2483411"/>
            <a:ext cx="3439600" cy="12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31" name="Google Shape;331;p23"/>
          <p:cNvSpPr txBox="1">
            <a:spLocks noGrp="1"/>
          </p:cNvSpPr>
          <p:nvPr>
            <p:ph type="subTitle" idx="3"/>
          </p:nvPr>
        </p:nvSpPr>
        <p:spPr>
          <a:xfrm>
            <a:off x="950533" y="4516603"/>
            <a:ext cx="3292400" cy="12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32" name="Google Shape;332;p23"/>
          <p:cNvSpPr txBox="1">
            <a:spLocks noGrp="1"/>
          </p:cNvSpPr>
          <p:nvPr>
            <p:ph type="subTitle" idx="4"/>
          </p:nvPr>
        </p:nvSpPr>
        <p:spPr>
          <a:xfrm>
            <a:off x="4375980" y="4516604"/>
            <a:ext cx="3439600" cy="12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33" name="Google Shape;333;p23"/>
          <p:cNvSpPr txBox="1">
            <a:spLocks noGrp="1"/>
          </p:cNvSpPr>
          <p:nvPr>
            <p:ph type="subTitle" idx="5"/>
          </p:nvPr>
        </p:nvSpPr>
        <p:spPr>
          <a:xfrm>
            <a:off x="7948607" y="2483407"/>
            <a:ext cx="3292400" cy="12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34" name="Google Shape;334;p23"/>
          <p:cNvSpPr txBox="1">
            <a:spLocks noGrp="1"/>
          </p:cNvSpPr>
          <p:nvPr>
            <p:ph type="subTitle" idx="6"/>
          </p:nvPr>
        </p:nvSpPr>
        <p:spPr>
          <a:xfrm>
            <a:off x="7948632" y="4516603"/>
            <a:ext cx="3292400" cy="121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35" name="Google Shape;335;p23"/>
          <p:cNvSpPr txBox="1">
            <a:spLocks noGrp="1"/>
          </p:cNvSpPr>
          <p:nvPr>
            <p:ph type="subTitle" idx="7"/>
          </p:nvPr>
        </p:nvSpPr>
        <p:spPr>
          <a:xfrm>
            <a:off x="950533" y="1958959"/>
            <a:ext cx="32924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336" name="Google Shape;336;p23"/>
          <p:cNvSpPr txBox="1">
            <a:spLocks noGrp="1"/>
          </p:cNvSpPr>
          <p:nvPr>
            <p:ph type="subTitle" idx="8"/>
          </p:nvPr>
        </p:nvSpPr>
        <p:spPr>
          <a:xfrm>
            <a:off x="4375968" y="1958959"/>
            <a:ext cx="34364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337" name="Google Shape;337;p23"/>
          <p:cNvSpPr txBox="1">
            <a:spLocks noGrp="1"/>
          </p:cNvSpPr>
          <p:nvPr>
            <p:ph type="subTitle" idx="9"/>
          </p:nvPr>
        </p:nvSpPr>
        <p:spPr>
          <a:xfrm>
            <a:off x="7948607" y="1958959"/>
            <a:ext cx="32892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338" name="Google Shape;338;p23"/>
          <p:cNvSpPr txBox="1">
            <a:spLocks noGrp="1"/>
          </p:cNvSpPr>
          <p:nvPr>
            <p:ph type="subTitle" idx="13"/>
          </p:nvPr>
        </p:nvSpPr>
        <p:spPr>
          <a:xfrm>
            <a:off x="950533" y="3995476"/>
            <a:ext cx="32924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339" name="Google Shape;339;p23"/>
          <p:cNvSpPr txBox="1">
            <a:spLocks noGrp="1"/>
          </p:cNvSpPr>
          <p:nvPr>
            <p:ph type="subTitle" idx="14"/>
          </p:nvPr>
        </p:nvSpPr>
        <p:spPr>
          <a:xfrm>
            <a:off x="4375968" y="3995472"/>
            <a:ext cx="34364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sp>
        <p:nvSpPr>
          <p:cNvPr id="340" name="Google Shape;340;p23"/>
          <p:cNvSpPr txBox="1">
            <a:spLocks noGrp="1"/>
          </p:cNvSpPr>
          <p:nvPr>
            <p:ph type="subTitle" idx="15"/>
          </p:nvPr>
        </p:nvSpPr>
        <p:spPr>
          <a:xfrm>
            <a:off x="7948607" y="3995467"/>
            <a:ext cx="3292400" cy="609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667">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3200" b="1">
                <a:latin typeface="Ramabhadra"/>
                <a:ea typeface="Ramabhadra"/>
                <a:cs typeface="Ramabhadra"/>
                <a:sym typeface="Ramabhadra"/>
              </a:defRPr>
            </a:lvl9pPr>
          </a:lstStyle>
          <a:p>
            <a:endParaRPr/>
          </a:p>
        </p:txBody>
      </p:sp>
      <p:grpSp>
        <p:nvGrpSpPr>
          <p:cNvPr id="341" name="Google Shape;341;p23"/>
          <p:cNvGrpSpPr/>
          <p:nvPr/>
        </p:nvGrpSpPr>
        <p:grpSpPr>
          <a:xfrm rot="10800000">
            <a:off x="90806" y="3879540"/>
            <a:ext cx="841495" cy="3212417"/>
            <a:chOff x="8390957" y="-350940"/>
            <a:chExt cx="631121" cy="2409313"/>
          </a:xfrm>
        </p:grpSpPr>
        <p:sp>
          <p:nvSpPr>
            <p:cNvPr id="342" name="Google Shape;342;p23"/>
            <p:cNvSpPr/>
            <p:nvPr/>
          </p:nvSpPr>
          <p:spPr>
            <a:xfrm>
              <a:off x="8488192" y="1951504"/>
              <a:ext cx="107779" cy="106869"/>
            </a:xfrm>
            <a:custGeom>
              <a:avLst/>
              <a:gdLst/>
              <a:ahLst/>
              <a:cxnLst/>
              <a:rect l="l" t="t" r="r" b="b"/>
              <a:pathLst>
                <a:path w="3436" h="3407" extrusionOk="0">
                  <a:moveTo>
                    <a:pt x="1679" y="1"/>
                  </a:moveTo>
                  <a:cubicBezTo>
                    <a:pt x="733" y="1"/>
                    <a:pt x="1" y="779"/>
                    <a:pt x="1" y="1704"/>
                  </a:cubicBezTo>
                  <a:cubicBezTo>
                    <a:pt x="1" y="2646"/>
                    <a:pt x="761" y="3406"/>
                    <a:pt x="1734" y="3406"/>
                  </a:cubicBezTo>
                  <a:cubicBezTo>
                    <a:pt x="2676" y="3406"/>
                    <a:pt x="3436" y="2646"/>
                    <a:pt x="3436" y="1704"/>
                  </a:cubicBezTo>
                  <a:cubicBezTo>
                    <a:pt x="3436" y="762"/>
                    <a:pt x="2676" y="2"/>
                    <a:pt x="1734" y="2"/>
                  </a:cubicBezTo>
                  <a:cubicBezTo>
                    <a:pt x="1715" y="1"/>
                    <a:pt x="1697" y="1"/>
                    <a:pt x="167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3" name="Google Shape;343;p23"/>
            <p:cNvSpPr/>
            <p:nvPr/>
          </p:nvSpPr>
          <p:spPr>
            <a:xfrm>
              <a:off x="8390957" y="-350940"/>
              <a:ext cx="151630" cy="2285436"/>
            </a:xfrm>
            <a:custGeom>
              <a:avLst/>
              <a:gdLst/>
              <a:ahLst/>
              <a:cxnLst/>
              <a:rect l="l" t="t" r="r" b="b"/>
              <a:pathLst>
                <a:path w="4834" h="72860" fill="none" extrusionOk="0">
                  <a:moveTo>
                    <a:pt x="1" y="1"/>
                  </a:moveTo>
                  <a:lnTo>
                    <a:pt x="1" y="23861"/>
                  </a:lnTo>
                  <a:lnTo>
                    <a:pt x="4834" y="28694"/>
                  </a:lnTo>
                  <a:lnTo>
                    <a:pt x="4834" y="72859"/>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4" name="Google Shape;344;p23"/>
            <p:cNvSpPr/>
            <p:nvPr/>
          </p:nvSpPr>
          <p:spPr>
            <a:xfrm>
              <a:off x="8686379" y="-350940"/>
              <a:ext cx="134472" cy="1723864"/>
            </a:xfrm>
            <a:custGeom>
              <a:avLst/>
              <a:gdLst/>
              <a:ahLst/>
              <a:cxnLst/>
              <a:rect l="l" t="t" r="r" b="b"/>
              <a:pathLst>
                <a:path w="4287" h="54957" fill="none" extrusionOk="0">
                  <a:moveTo>
                    <a:pt x="4287" y="1"/>
                  </a:moveTo>
                  <a:lnTo>
                    <a:pt x="4287" y="17235"/>
                  </a:lnTo>
                  <a:lnTo>
                    <a:pt x="1" y="21521"/>
                  </a:lnTo>
                  <a:lnTo>
                    <a:pt x="1" y="54956"/>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5" name="Google Shape;345;p23"/>
            <p:cNvSpPr/>
            <p:nvPr/>
          </p:nvSpPr>
          <p:spPr>
            <a:xfrm>
              <a:off x="8871388" y="-350940"/>
              <a:ext cx="150689" cy="2053756"/>
            </a:xfrm>
            <a:custGeom>
              <a:avLst/>
              <a:gdLst/>
              <a:ahLst/>
              <a:cxnLst/>
              <a:rect l="l" t="t" r="r" b="b"/>
              <a:pathLst>
                <a:path w="4804" h="65474" fill="none" extrusionOk="0">
                  <a:moveTo>
                    <a:pt x="4803" y="1"/>
                  </a:moveTo>
                  <a:lnTo>
                    <a:pt x="4803" y="19515"/>
                  </a:lnTo>
                  <a:lnTo>
                    <a:pt x="1" y="24257"/>
                  </a:lnTo>
                  <a:lnTo>
                    <a:pt x="1" y="65473"/>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6" name="Google Shape;346;p23"/>
            <p:cNvSpPr/>
            <p:nvPr/>
          </p:nvSpPr>
          <p:spPr>
            <a:xfrm>
              <a:off x="8632994" y="1316546"/>
              <a:ext cx="106838" cy="107779"/>
            </a:xfrm>
            <a:custGeom>
              <a:avLst/>
              <a:gdLst/>
              <a:ahLst/>
              <a:cxnLst/>
              <a:rect l="l" t="t" r="r" b="b"/>
              <a:pathLst>
                <a:path w="3406" h="3436" extrusionOk="0">
                  <a:moveTo>
                    <a:pt x="1703" y="1"/>
                  </a:moveTo>
                  <a:cubicBezTo>
                    <a:pt x="761" y="1"/>
                    <a:pt x="1" y="761"/>
                    <a:pt x="1" y="1703"/>
                  </a:cubicBezTo>
                  <a:cubicBezTo>
                    <a:pt x="1" y="2676"/>
                    <a:pt x="761" y="3436"/>
                    <a:pt x="1703" y="3436"/>
                  </a:cubicBezTo>
                  <a:cubicBezTo>
                    <a:pt x="2645" y="3436"/>
                    <a:pt x="3405" y="2676"/>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7" name="Google Shape;347;p23"/>
            <p:cNvSpPr/>
            <p:nvPr/>
          </p:nvSpPr>
          <p:spPr>
            <a:xfrm>
              <a:off x="8818003" y="1646424"/>
              <a:ext cx="107779" cy="107779"/>
            </a:xfrm>
            <a:custGeom>
              <a:avLst/>
              <a:gdLst/>
              <a:ahLst/>
              <a:cxnLst/>
              <a:rect l="l" t="t" r="r" b="b"/>
              <a:pathLst>
                <a:path w="3436" h="3436" extrusionOk="0">
                  <a:moveTo>
                    <a:pt x="1703" y="1"/>
                  </a:moveTo>
                  <a:cubicBezTo>
                    <a:pt x="760" y="1"/>
                    <a:pt x="0" y="761"/>
                    <a:pt x="0" y="1733"/>
                  </a:cubicBezTo>
                  <a:cubicBezTo>
                    <a:pt x="0" y="2676"/>
                    <a:pt x="760" y="3435"/>
                    <a:pt x="1703" y="3435"/>
                  </a:cubicBezTo>
                  <a:cubicBezTo>
                    <a:pt x="2675" y="3435"/>
                    <a:pt x="3435" y="2676"/>
                    <a:pt x="3435" y="1733"/>
                  </a:cubicBezTo>
                  <a:cubicBezTo>
                    <a:pt x="3435" y="761"/>
                    <a:pt x="267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48" name="Google Shape;348;p23"/>
          <p:cNvGrpSpPr/>
          <p:nvPr/>
        </p:nvGrpSpPr>
        <p:grpSpPr>
          <a:xfrm rot="10800000">
            <a:off x="11389432" y="-233956"/>
            <a:ext cx="626745" cy="2574245"/>
            <a:chOff x="152412" y="3212810"/>
            <a:chExt cx="470059" cy="1930684"/>
          </a:xfrm>
        </p:grpSpPr>
        <p:sp>
          <p:nvSpPr>
            <p:cNvPr id="349" name="Google Shape;349;p23"/>
            <p:cNvSpPr/>
            <p:nvPr/>
          </p:nvSpPr>
          <p:spPr>
            <a:xfrm rot="10800000">
              <a:off x="462247" y="3527378"/>
              <a:ext cx="160225" cy="1616116"/>
            </a:xfrm>
            <a:custGeom>
              <a:avLst/>
              <a:gdLst/>
              <a:ahLst/>
              <a:cxnLst/>
              <a:rect l="l" t="t" r="r" b="b"/>
              <a:pathLst>
                <a:path w="5108" h="51522" fill="none" extrusionOk="0">
                  <a:moveTo>
                    <a:pt x="1" y="1"/>
                  </a:moveTo>
                  <a:lnTo>
                    <a:pt x="1" y="23861"/>
                  </a:lnTo>
                  <a:lnTo>
                    <a:pt x="5107" y="28968"/>
                  </a:lnTo>
                  <a:lnTo>
                    <a:pt x="5107" y="5152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0" name="Google Shape;350;p23"/>
            <p:cNvSpPr/>
            <p:nvPr/>
          </p:nvSpPr>
          <p:spPr>
            <a:xfrm rot="10800000">
              <a:off x="360247" y="4464690"/>
              <a:ext cx="93475" cy="670292"/>
            </a:xfrm>
            <a:custGeom>
              <a:avLst/>
              <a:gdLst/>
              <a:ahLst/>
              <a:cxnLst/>
              <a:rect l="l" t="t" r="r" b="b"/>
              <a:pathLst>
                <a:path w="2980" h="21369" fill="none" extrusionOk="0">
                  <a:moveTo>
                    <a:pt x="2980" y="1"/>
                  </a:moveTo>
                  <a:lnTo>
                    <a:pt x="2980" y="10974"/>
                  </a:lnTo>
                  <a:lnTo>
                    <a:pt x="1" y="13952"/>
                  </a:lnTo>
                  <a:lnTo>
                    <a:pt x="1" y="21369"/>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1" name="Google Shape;351;p23"/>
            <p:cNvSpPr/>
            <p:nvPr/>
          </p:nvSpPr>
          <p:spPr>
            <a:xfrm rot="10800000">
              <a:off x="152412" y="3263263"/>
              <a:ext cx="149717" cy="1880231"/>
            </a:xfrm>
            <a:custGeom>
              <a:avLst/>
              <a:gdLst/>
              <a:ahLst/>
              <a:cxnLst/>
              <a:rect l="l" t="t" r="r" b="b"/>
              <a:pathLst>
                <a:path w="4773" h="59942" fill="none" extrusionOk="0">
                  <a:moveTo>
                    <a:pt x="4773" y="1"/>
                  </a:moveTo>
                  <a:lnTo>
                    <a:pt x="4773" y="15898"/>
                  </a:lnTo>
                  <a:lnTo>
                    <a:pt x="1" y="20670"/>
                  </a:lnTo>
                  <a:lnTo>
                    <a:pt x="1" y="5994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2" name="Google Shape;352;p23"/>
            <p:cNvSpPr/>
            <p:nvPr/>
          </p:nvSpPr>
          <p:spPr>
            <a:xfrm rot="10800000">
              <a:off x="409805" y="3475972"/>
              <a:ext cx="106838" cy="106806"/>
            </a:xfrm>
            <a:custGeom>
              <a:avLst/>
              <a:gdLst/>
              <a:ahLst/>
              <a:cxnLst/>
              <a:rect l="l" t="t" r="r" b="b"/>
              <a:pathLst>
                <a:path w="3406" h="3405" extrusionOk="0">
                  <a:moveTo>
                    <a:pt x="1703" y="1"/>
                  </a:moveTo>
                  <a:cubicBezTo>
                    <a:pt x="761" y="1"/>
                    <a:pt x="1" y="760"/>
                    <a:pt x="1" y="1703"/>
                  </a:cubicBezTo>
                  <a:cubicBezTo>
                    <a:pt x="1" y="2645"/>
                    <a:pt x="761" y="3405"/>
                    <a:pt x="1703" y="3405"/>
                  </a:cubicBezTo>
                  <a:cubicBezTo>
                    <a:pt x="2645" y="3405"/>
                    <a:pt x="3405" y="2645"/>
                    <a:pt x="3405" y="170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3" name="Google Shape;353;p23"/>
            <p:cNvSpPr/>
            <p:nvPr/>
          </p:nvSpPr>
          <p:spPr>
            <a:xfrm rot="10800000">
              <a:off x="400269" y="4414184"/>
              <a:ext cx="106838" cy="106806"/>
            </a:xfrm>
            <a:custGeom>
              <a:avLst/>
              <a:gdLst/>
              <a:ahLst/>
              <a:cxnLst/>
              <a:rect l="l" t="t" r="r" b="b"/>
              <a:pathLst>
                <a:path w="3406" h="3405"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4" name="Google Shape;354;p23"/>
            <p:cNvSpPr/>
            <p:nvPr/>
          </p:nvSpPr>
          <p:spPr>
            <a:xfrm rot="10800000">
              <a:off x="248708" y="3212810"/>
              <a:ext cx="106806" cy="106838"/>
            </a:xfrm>
            <a:custGeom>
              <a:avLst/>
              <a:gdLst/>
              <a:ahLst/>
              <a:cxnLst/>
              <a:rect l="l" t="t" r="r" b="b"/>
              <a:pathLst>
                <a:path w="3405"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158066291"/>
      </p:ext>
    </p:extLst>
  </p:cSld>
  <p:clrMapOvr>
    <a:masterClrMapping/>
  </p:clrMapOvr>
  <p:transition spd="med">
    <p:pull/>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355"/>
        <p:cNvGrpSpPr/>
        <p:nvPr/>
      </p:nvGrpSpPr>
      <p:grpSpPr>
        <a:xfrm>
          <a:off x="0" y="0"/>
          <a:ext cx="0" cy="0"/>
          <a:chOff x="0" y="0"/>
          <a:chExt cx="0" cy="0"/>
        </a:xfrm>
      </p:grpSpPr>
      <p:pic>
        <p:nvPicPr>
          <p:cNvPr id="356" name="Google Shape;356;p24"/>
          <p:cNvPicPr preferRelativeResize="0"/>
          <p:nvPr/>
        </p:nvPicPr>
        <p:blipFill>
          <a:blip r:embed="rId2">
            <a:alphaModFix amt="20000"/>
          </a:blip>
          <a:stretch>
            <a:fillRect/>
          </a:stretch>
        </p:blipFill>
        <p:spPr>
          <a:xfrm flipH="1">
            <a:off x="-182931" y="-188966"/>
            <a:ext cx="12557865" cy="7235935"/>
          </a:xfrm>
          <a:prstGeom prst="rect">
            <a:avLst/>
          </a:prstGeom>
          <a:noFill/>
          <a:ln>
            <a:noFill/>
          </a:ln>
        </p:spPr>
      </p:pic>
      <p:sp>
        <p:nvSpPr>
          <p:cNvPr id="357" name="Google Shape;357;p24"/>
          <p:cNvSpPr txBox="1">
            <a:spLocks noGrp="1"/>
          </p:cNvSpPr>
          <p:nvPr>
            <p:ph type="title"/>
          </p:nvPr>
        </p:nvSpPr>
        <p:spPr>
          <a:xfrm>
            <a:off x="3130584" y="719333"/>
            <a:ext cx="5930800" cy="141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9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58" name="Google Shape;358;p24"/>
          <p:cNvSpPr txBox="1">
            <a:spLocks noGrp="1"/>
          </p:cNvSpPr>
          <p:nvPr>
            <p:ph type="subTitle" idx="1"/>
          </p:nvPr>
        </p:nvSpPr>
        <p:spPr>
          <a:xfrm>
            <a:off x="3130533" y="2117267"/>
            <a:ext cx="5930800" cy="166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2133"/>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59" name="Google Shape;359;p24"/>
          <p:cNvSpPr txBox="1"/>
          <p:nvPr/>
        </p:nvSpPr>
        <p:spPr>
          <a:xfrm>
            <a:off x="2798800" y="4815933"/>
            <a:ext cx="6594400" cy="741600"/>
          </a:xfrm>
          <a:prstGeom prst="rect">
            <a:avLst/>
          </a:prstGeom>
          <a:noFill/>
          <a:ln>
            <a:noFill/>
          </a:ln>
        </p:spPr>
        <p:txBody>
          <a:bodyPr spcFirstLastPara="1" wrap="square" lIns="121900" tIns="121900" rIns="121900" bIns="121900" anchor="t" anchorCtr="0">
            <a:noAutofit/>
          </a:bodyPr>
          <a:lstStyle/>
          <a:p>
            <a:pPr marL="0" lvl="0" indent="0" algn="ctr" rtl="0">
              <a:spcBef>
                <a:spcPts val="400"/>
              </a:spcBef>
              <a:spcAft>
                <a:spcPts val="0"/>
              </a:spcAft>
              <a:buNone/>
            </a:pPr>
            <a:r>
              <a:rPr lang="en" sz="1333" b="1">
                <a:solidFill>
                  <a:schemeClr val="dk1"/>
                </a:solidFill>
                <a:latin typeface="Open Sans"/>
                <a:ea typeface="Open Sans"/>
                <a:cs typeface="Open Sans"/>
                <a:sym typeface="Open Sans"/>
              </a:rPr>
              <a:t>CREDITS:</a:t>
            </a:r>
            <a:r>
              <a:rPr lang="en" sz="1333">
                <a:solidFill>
                  <a:schemeClr val="dk1"/>
                </a:solidFill>
                <a:latin typeface="Open Sans"/>
                <a:ea typeface="Open Sans"/>
                <a:cs typeface="Open Sans"/>
                <a:sym typeface="Open Sans"/>
              </a:rPr>
              <a:t> This presentation template was created by </a:t>
            </a:r>
            <a:r>
              <a:rPr lang="en" sz="1333" b="1" u="sng">
                <a:solidFill>
                  <a:schemeClr val="dk1"/>
                </a:solidFill>
                <a:latin typeface="Open Sans"/>
                <a:ea typeface="Open Sans"/>
                <a:cs typeface="Open Sans"/>
                <a:sym typeface="Open Sans"/>
                <a:hlinkClick r:id="rId3">
                  <a:extLst>
                    <a:ext uri="{A12FA001-AC4F-418D-AE19-62706E023703}">
                      <ahyp:hlinkClr xmlns:ahyp="http://schemas.microsoft.com/office/drawing/2018/hyperlinkcolor" xmlns="" val="tx"/>
                    </a:ext>
                  </a:extLst>
                </a:hlinkClick>
              </a:rPr>
              <a:t>Slidesgo</a:t>
            </a:r>
            <a:r>
              <a:rPr lang="en" sz="1333">
                <a:solidFill>
                  <a:schemeClr val="dk1"/>
                </a:solidFill>
                <a:latin typeface="Open Sans"/>
                <a:ea typeface="Open Sans"/>
                <a:cs typeface="Open Sans"/>
                <a:sym typeface="Open Sans"/>
              </a:rPr>
              <a:t>, and includes icons by </a:t>
            </a:r>
            <a:r>
              <a:rPr lang="en" sz="1333" b="1" u="sng">
                <a:solidFill>
                  <a:schemeClr val="dk1"/>
                </a:solidFill>
                <a:latin typeface="Open Sans"/>
                <a:ea typeface="Open Sans"/>
                <a:cs typeface="Open Sans"/>
                <a:sym typeface="Open Sans"/>
                <a:hlinkClick r:id="rId4">
                  <a:extLst>
                    <a:ext uri="{A12FA001-AC4F-418D-AE19-62706E023703}">
                      <ahyp:hlinkClr xmlns:ahyp="http://schemas.microsoft.com/office/drawing/2018/hyperlinkcolor" xmlns="" val="tx"/>
                    </a:ext>
                  </a:extLst>
                </a:hlinkClick>
              </a:rPr>
              <a:t>Flaticon</a:t>
            </a:r>
            <a:r>
              <a:rPr lang="en" sz="1333">
                <a:solidFill>
                  <a:schemeClr val="dk1"/>
                </a:solidFill>
                <a:latin typeface="Open Sans"/>
                <a:ea typeface="Open Sans"/>
                <a:cs typeface="Open Sans"/>
                <a:sym typeface="Open Sans"/>
              </a:rPr>
              <a:t>, and infographics &amp; images by </a:t>
            </a:r>
            <a:r>
              <a:rPr lang="en" sz="1333" b="1" u="sng">
                <a:solidFill>
                  <a:schemeClr val="dk1"/>
                </a:solidFill>
                <a:latin typeface="Open Sans"/>
                <a:ea typeface="Open Sans"/>
                <a:cs typeface="Open Sans"/>
                <a:sym typeface="Open Sans"/>
                <a:hlinkClick r:id="rId5">
                  <a:extLst>
                    <a:ext uri="{A12FA001-AC4F-418D-AE19-62706E023703}">
                      <ahyp:hlinkClr xmlns:ahyp="http://schemas.microsoft.com/office/drawing/2018/hyperlinkcolor" xmlns="" val="tx"/>
                    </a:ext>
                  </a:extLst>
                </a:hlinkClick>
              </a:rPr>
              <a:t>Freepik</a:t>
            </a:r>
            <a:r>
              <a:rPr lang="en" sz="1333" u="sng">
                <a:solidFill>
                  <a:schemeClr val="dk1"/>
                </a:solidFill>
                <a:latin typeface="Open Sans"/>
                <a:ea typeface="Open Sans"/>
                <a:cs typeface="Open Sans"/>
                <a:sym typeface="Open Sans"/>
              </a:rPr>
              <a:t> </a:t>
            </a:r>
            <a:endParaRPr sz="1333" b="1" u="sng">
              <a:solidFill>
                <a:schemeClr val="dk1"/>
              </a:solidFill>
              <a:latin typeface="Open Sans"/>
              <a:ea typeface="Open Sans"/>
              <a:cs typeface="Open Sans"/>
              <a:sym typeface="Open Sans"/>
            </a:endParaRPr>
          </a:p>
        </p:txBody>
      </p:sp>
      <p:grpSp>
        <p:nvGrpSpPr>
          <p:cNvPr id="360" name="Google Shape;360;p24"/>
          <p:cNvGrpSpPr/>
          <p:nvPr/>
        </p:nvGrpSpPr>
        <p:grpSpPr>
          <a:xfrm flipH="1">
            <a:off x="177701" y="-101606"/>
            <a:ext cx="624865" cy="2651227"/>
            <a:chOff x="8522940" y="-76204"/>
            <a:chExt cx="468649" cy="1988420"/>
          </a:xfrm>
        </p:grpSpPr>
        <p:sp>
          <p:nvSpPr>
            <p:cNvPr id="361" name="Google Shape;361;p24"/>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2" name="Google Shape;362;p24"/>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3" name="Google Shape;363;p24"/>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4" name="Google Shape;364;p24"/>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5" name="Google Shape;365;p24"/>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6" name="Google Shape;366;p24"/>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67" name="Google Shape;367;p24"/>
          <p:cNvGrpSpPr/>
          <p:nvPr/>
        </p:nvGrpSpPr>
        <p:grpSpPr>
          <a:xfrm flipH="1">
            <a:off x="11386418" y="3779552"/>
            <a:ext cx="685580" cy="3143216"/>
            <a:chOff x="9949864" y="937514"/>
            <a:chExt cx="514185" cy="2357412"/>
          </a:xfrm>
        </p:grpSpPr>
        <p:sp>
          <p:nvSpPr>
            <p:cNvPr id="368" name="Google Shape;368;p24"/>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9" name="Google Shape;369;p24"/>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0" name="Google Shape;370;p24"/>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1" name="Google Shape;371;p24"/>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2" name="Google Shape;372;p24"/>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3" name="Google Shape;373;p24"/>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124742963"/>
      </p:ext>
    </p:extLst>
  </p:cSld>
  <p:clrMapOvr>
    <a:masterClrMapping/>
  </p:clrMapOvr>
  <p:transition spd="med">
    <p:pull/>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374"/>
        <p:cNvGrpSpPr/>
        <p:nvPr/>
      </p:nvGrpSpPr>
      <p:grpSpPr>
        <a:xfrm>
          <a:off x="0" y="0"/>
          <a:ext cx="0" cy="0"/>
          <a:chOff x="0" y="0"/>
          <a:chExt cx="0" cy="0"/>
        </a:xfrm>
      </p:grpSpPr>
      <p:pic>
        <p:nvPicPr>
          <p:cNvPr id="375" name="Google Shape;375;p25"/>
          <p:cNvPicPr preferRelativeResize="0"/>
          <p:nvPr/>
        </p:nvPicPr>
        <p:blipFill>
          <a:blip r:embed="rId2">
            <a:alphaModFix amt="20000"/>
          </a:blip>
          <a:stretch>
            <a:fillRect/>
          </a:stretch>
        </p:blipFill>
        <p:spPr>
          <a:xfrm>
            <a:off x="-182933" y="-188966"/>
            <a:ext cx="12557865" cy="7235935"/>
          </a:xfrm>
          <a:prstGeom prst="rect">
            <a:avLst/>
          </a:prstGeom>
          <a:noFill/>
          <a:ln>
            <a:noFill/>
          </a:ln>
        </p:spPr>
      </p:pic>
      <p:grpSp>
        <p:nvGrpSpPr>
          <p:cNvPr id="376" name="Google Shape;376;p25"/>
          <p:cNvGrpSpPr/>
          <p:nvPr/>
        </p:nvGrpSpPr>
        <p:grpSpPr>
          <a:xfrm rot="10800000">
            <a:off x="90806" y="3879540"/>
            <a:ext cx="841495" cy="3212417"/>
            <a:chOff x="8390957" y="-350940"/>
            <a:chExt cx="631121" cy="2409313"/>
          </a:xfrm>
        </p:grpSpPr>
        <p:sp>
          <p:nvSpPr>
            <p:cNvPr id="377" name="Google Shape;377;p25"/>
            <p:cNvSpPr/>
            <p:nvPr/>
          </p:nvSpPr>
          <p:spPr>
            <a:xfrm>
              <a:off x="8488192" y="1951504"/>
              <a:ext cx="107779" cy="106869"/>
            </a:xfrm>
            <a:custGeom>
              <a:avLst/>
              <a:gdLst/>
              <a:ahLst/>
              <a:cxnLst/>
              <a:rect l="l" t="t" r="r" b="b"/>
              <a:pathLst>
                <a:path w="3436" h="3407" extrusionOk="0">
                  <a:moveTo>
                    <a:pt x="1679" y="1"/>
                  </a:moveTo>
                  <a:cubicBezTo>
                    <a:pt x="733" y="1"/>
                    <a:pt x="1" y="779"/>
                    <a:pt x="1" y="1704"/>
                  </a:cubicBezTo>
                  <a:cubicBezTo>
                    <a:pt x="1" y="2646"/>
                    <a:pt x="761" y="3406"/>
                    <a:pt x="1734" y="3406"/>
                  </a:cubicBezTo>
                  <a:cubicBezTo>
                    <a:pt x="2676" y="3406"/>
                    <a:pt x="3436" y="2646"/>
                    <a:pt x="3436" y="1704"/>
                  </a:cubicBezTo>
                  <a:cubicBezTo>
                    <a:pt x="3436" y="762"/>
                    <a:pt x="2676" y="2"/>
                    <a:pt x="1734" y="2"/>
                  </a:cubicBezTo>
                  <a:cubicBezTo>
                    <a:pt x="1715" y="1"/>
                    <a:pt x="1697" y="1"/>
                    <a:pt x="167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8" name="Google Shape;378;p25"/>
            <p:cNvSpPr/>
            <p:nvPr/>
          </p:nvSpPr>
          <p:spPr>
            <a:xfrm>
              <a:off x="8390957" y="-350940"/>
              <a:ext cx="151630" cy="2285436"/>
            </a:xfrm>
            <a:custGeom>
              <a:avLst/>
              <a:gdLst/>
              <a:ahLst/>
              <a:cxnLst/>
              <a:rect l="l" t="t" r="r" b="b"/>
              <a:pathLst>
                <a:path w="4834" h="72860" fill="none" extrusionOk="0">
                  <a:moveTo>
                    <a:pt x="1" y="1"/>
                  </a:moveTo>
                  <a:lnTo>
                    <a:pt x="1" y="23861"/>
                  </a:lnTo>
                  <a:lnTo>
                    <a:pt x="4834" y="28694"/>
                  </a:lnTo>
                  <a:lnTo>
                    <a:pt x="4834" y="72859"/>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9" name="Google Shape;379;p25"/>
            <p:cNvSpPr/>
            <p:nvPr/>
          </p:nvSpPr>
          <p:spPr>
            <a:xfrm>
              <a:off x="8686379" y="-350940"/>
              <a:ext cx="134472" cy="1723864"/>
            </a:xfrm>
            <a:custGeom>
              <a:avLst/>
              <a:gdLst/>
              <a:ahLst/>
              <a:cxnLst/>
              <a:rect l="l" t="t" r="r" b="b"/>
              <a:pathLst>
                <a:path w="4287" h="54957" fill="none" extrusionOk="0">
                  <a:moveTo>
                    <a:pt x="4287" y="1"/>
                  </a:moveTo>
                  <a:lnTo>
                    <a:pt x="4287" y="17235"/>
                  </a:lnTo>
                  <a:lnTo>
                    <a:pt x="1" y="21521"/>
                  </a:lnTo>
                  <a:lnTo>
                    <a:pt x="1" y="54956"/>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0" name="Google Shape;380;p25"/>
            <p:cNvSpPr/>
            <p:nvPr/>
          </p:nvSpPr>
          <p:spPr>
            <a:xfrm>
              <a:off x="8871388" y="-350940"/>
              <a:ext cx="150689" cy="2053756"/>
            </a:xfrm>
            <a:custGeom>
              <a:avLst/>
              <a:gdLst/>
              <a:ahLst/>
              <a:cxnLst/>
              <a:rect l="l" t="t" r="r" b="b"/>
              <a:pathLst>
                <a:path w="4804" h="65474" fill="none" extrusionOk="0">
                  <a:moveTo>
                    <a:pt x="4803" y="1"/>
                  </a:moveTo>
                  <a:lnTo>
                    <a:pt x="4803" y="19515"/>
                  </a:lnTo>
                  <a:lnTo>
                    <a:pt x="1" y="24257"/>
                  </a:lnTo>
                  <a:lnTo>
                    <a:pt x="1" y="65473"/>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1" name="Google Shape;381;p25"/>
            <p:cNvSpPr/>
            <p:nvPr/>
          </p:nvSpPr>
          <p:spPr>
            <a:xfrm>
              <a:off x="8632994" y="1316546"/>
              <a:ext cx="106838" cy="107779"/>
            </a:xfrm>
            <a:custGeom>
              <a:avLst/>
              <a:gdLst/>
              <a:ahLst/>
              <a:cxnLst/>
              <a:rect l="l" t="t" r="r" b="b"/>
              <a:pathLst>
                <a:path w="3406" h="3436" extrusionOk="0">
                  <a:moveTo>
                    <a:pt x="1703" y="1"/>
                  </a:moveTo>
                  <a:cubicBezTo>
                    <a:pt x="761" y="1"/>
                    <a:pt x="1" y="761"/>
                    <a:pt x="1" y="1703"/>
                  </a:cubicBezTo>
                  <a:cubicBezTo>
                    <a:pt x="1" y="2676"/>
                    <a:pt x="761" y="3436"/>
                    <a:pt x="1703" y="3436"/>
                  </a:cubicBezTo>
                  <a:cubicBezTo>
                    <a:pt x="2645" y="3436"/>
                    <a:pt x="3405" y="2676"/>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2" name="Google Shape;382;p25"/>
            <p:cNvSpPr/>
            <p:nvPr/>
          </p:nvSpPr>
          <p:spPr>
            <a:xfrm>
              <a:off x="8818003" y="1646424"/>
              <a:ext cx="107779" cy="107779"/>
            </a:xfrm>
            <a:custGeom>
              <a:avLst/>
              <a:gdLst/>
              <a:ahLst/>
              <a:cxnLst/>
              <a:rect l="l" t="t" r="r" b="b"/>
              <a:pathLst>
                <a:path w="3436" h="3436" extrusionOk="0">
                  <a:moveTo>
                    <a:pt x="1703" y="1"/>
                  </a:moveTo>
                  <a:cubicBezTo>
                    <a:pt x="760" y="1"/>
                    <a:pt x="0" y="761"/>
                    <a:pt x="0" y="1733"/>
                  </a:cubicBezTo>
                  <a:cubicBezTo>
                    <a:pt x="0" y="2676"/>
                    <a:pt x="760" y="3435"/>
                    <a:pt x="1703" y="3435"/>
                  </a:cubicBezTo>
                  <a:cubicBezTo>
                    <a:pt x="2675" y="3435"/>
                    <a:pt x="3435" y="2676"/>
                    <a:pt x="3435" y="1733"/>
                  </a:cubicBezTo>
                  <a:cubicBezTo>
                    <a:pt x="3435" y="761"/>
                    <a:pt x="267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83" name="Google Shape;383;p25"/>
          <p:cNvGrpSpPr/>
          <p:nvPr/>
        </p:nvGrpSpPr>
        <p:grpSpPr>
          <a:xfrm rot="10800000">
            <a:off x="11389432" y="-233956"/>
            <a:ext cx="626745" cy="2574245"/>
            <a:chOff x="152412" y="3212810"/>
            <a:chExt cx="470059" cy="1930684"/>
          </a:xfrm>
        </p:grpSpPr>
        <p:sp>
          <p:nvSpPr>
            <p:cNvPr id="384" name="Google Shape;384;p25"/>
            <p:cNvSpPr/>
            <p:nvPr/>
          </p:nvSpPr>
          <p:spPr>
            <a:xfrm rot="10800000">
              <a:off x="462247" y="3527378"/>
              <a:ext cx="160225" cy="1616116"/>
            </a:xfrm>
            <a:custGeom>
              <a:avLst/>
              <a:gdLst/>
              <a:ahLst/>
              <a:cxnLst/>
              <a:rect l="l" t="t" r="r" b="b"/>
              <a:pathLst>
                <a:path w="5108" h="51522" fill="none" extrusionOk="0">
                  <a:moveTo>
                    <a:pt x="1" y="1"/>
                  </a:moveTo>
                  <a:lnTo>
                    <a:pt x="1" y="23861"/>
                  </a:lnTo>
                  <a:lnTo>
                    <a:pt x="5107" y="28968"/>
                  </a:lnTo>
                  <a:lnTo>
                    <a:pt x="5107" y="5152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5" name="Google Shape;385;p25"/>
            <p:cNvSpPr/>
            <p:nvPr/>
          </p:nvSpPr>
          <p:spPr>
            <a:xfrm rot="10800000">
              <a:off x="360247" y="4464690"/>
              <a:ext cx="93475" cy="670292"/>
            </a:xfrm>
            <a:custGeom>
              <a:avLst/>
              <a:gdLst/>
              <a:ahLst/>
              <a:cxnLst/>
              <a:rect l="l" t="t" r="r" b="b"/>
              <a:pathLst>
                <a:path w="2980" h="21369" fill="none" extrusionOk="0">
                  <a:moveTo>
                    <a:pt x="2980" y="1"/>
                  </a:moveTo>
                  <a:lnTo>
                    <a:pt x="2980" y="10974"/>
                  </a:lnTo>
                  <a:lnTo>
                    <a:pt x="1" y="13952"/>
                  </a:lnTo>
                  <a:lnTo>
                    <a:pt x="1" y="21369"/>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6" name="Google Shape;386;p25"/>
            <p:cNvSpPr/>
            <p:nvPr/>
          </p:nvSpPr>
          <p:spPr>
            <a:xfrm rot="10800000">
              <a:off x="152412" y="3263263"/>
              <a:ext cx="149717" cy="1880231"/>
            </a:xfrm>
            <a:custGeom>
              <a:avLst/>
              <a:gdLst/>
              <a:ahLst/>
              <a:cxnLst/>
              <a:rect l="l" t="t" r="r" b="b"/>
              <a:pathLst>
                <a:path w="4773" h="59942" fill="none" extrusionOk="0">
                  <a:moveTo>
                    <a:pt x="4773" y="1"/>
                  </a:moveTo>
                  <a:lnTo>
                    <a:pt x="4773" y="15898"/>
                  </a:lnTo>
                  <a:lnTo>
                    <a:pt x="1" y="20670"/>
                  </a:lnTo>
                  <a:lnTo>
                    <a:pt x="1" y="5994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7" name="Google Shape;387;p25"/>
            <p:cNvSpPr/>
            <p:nvPr/>
          </p:nvSpPr>
          <p:spPr>
            <a:xfrm rot="10800000">
              <a:off x="409805" y="3475972"/>
              <a:ext cx="106838" cy="106806"/>
            </a:xfrm>
            <a:custGeom>
              <a:avLst/>
              <a:gdLst/>
              <a:ahLst/>
              <a:cxnLst/>
              <a:rect l="l" t="t" r="r" b="b"/>
              <a:pathLst>
                <a:path w="3406" h="3405" extrusionOk="0">
                  <a:moveTo>
                    <a:pt x="1703" y="1"/>
                  </a:moveTo>
                  <a:cubicBezTo>
                    <a:pt x="761" y="1"/>
                    <a:pt x="1" y="760"/>
                    <a:pt x="1" y="1703"/>
                  </a:cubicBezTo>
                  <a:cubicBezTo>
                    <a:pt x="1" y="2645"/>
                    <a:pt x="761" y="3405"/>
                    <a:pt x="1703" y="3405"/>
                  </a:cubicBezTo>
                  <a:cubicBezTo>
                    <a:pt x="2645" y="3405"/>
                    <a:pt x="3405" y="2645"/>
                    <a:pt x="3405" y="170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8" name="Google Shape;388;p25"/>
            <p:cNvSpPr/>
            <p:nvPr/>
          </p:nvSpPr>
          <p:spPr>
            <a:xfrm rot="10800000">
              <a:off x="400269" y="4414184"/>
              <a:ext cx="106838" cy="106806"/>
            </a:xfrm>
            <a:custGeom>
              <a:avLst/>
              <a:gdLst/>
              <a:ahLst/>
              <a:cxnLst/>
              <a:rect l="l" t="t" r="r" b="b"/>
              <a:pathLst>
                <a:path w="3406" h="3405"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9" name="Google Shape;389;p25"/>
            <p:cNvSpPr/>
            <p:nvPr/>
          </p:nvSpPr>
          <p:spPr>
            <a:xfrm rot="10800000">
              <a:off x="248708" y="3212810"/>
              <a:ext cx="106806" cy="106838"/>
            </a:xfrm>
            <a:custGeom>
              <a:avLst/>
              <a:gdLst/>
              <a:ahLst/>
              <a:cxnLst/>
              <a:rect l="l" t="t" r="r" b="b"/>
              <a:pathLst>
                <a:path w="3405"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120107148"/>
      </p:ext>
    </p:extLst>
  </p:cSld>
  <p:clrMapOvr>
    <a:masterClrMapping/>
  </p:clrMapOvr>
  <p:transition spd="med">
    <p:pull/>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only" type="titleOnly">
  <p:cSld name="Title only">
    <p:spTree>
      <p:nvGrpSpPr>
        <p:cNvPr id="1" name="Shape 70"/>
        <p:cNvGrpSpPr/>
        <p:nvPr/>
      </p:nvGrpSpPr>
      <p:grpSpPr>
        <a:xfrm>
          <a:off x="0" y="0"/>
          <a:ext cx="0" cy="0"/>
          <a:chOff x="0" y="0"/>
          <a:chExt cx="0" cy="0"/>
        </a:xfrm>
      </p:grpSpPr>
      <p:pic>
        <p:nvPicPr>
          <p:cNvPr id="71" name="Google Shape;71;p6"/>
          <p:cNvPicPr preferRelativeResize="0"/>
          <p:nvPr/>
        </p:nvPicPr>
        <p:blipFill>
          <a:blip r:embed="rId2">
            <a:alphaModFix amt="20000"/>
          </a:blip>
          <a:stretch>
            <a:fillRect/>
          </a:stretch>
        </p:blipFill>
        <p:spPr>
          <a:xfrm>
            <a:off x="-182931" y="-188968"/>
            <a:ext cx="12557865" cy="7235935"/>
          </a:xfrm>
          <a:prstGeom prst="rect">
            <a:avLst/>
          </a:prstGeom>
          <a:noFill/>
          <a:ln>
            <a:noFill/>
          </a:ln>
        </p:spPr>
      </p:pic>
      <p:sp>
        <p:nvSpPr>
          <p:cNvPr id="72" name="Google Shape;72;p6"/>
          <p:cNvSpPr txBox="1">
            <a:spLocks noGrp="1"/>
          </p:cNvSpPr>
          <p:nvPr>
            <p:ph type="title"/>
          </p:nvPr>
        </p:nvSpPr>
        <p:spPr>
          <a:xfrm>
            <a:off x="960000" y="719333"/>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73" name="Google Shape;73;p6"/>
          <p:cNvGrpSpPr/>
          <p:nvPr/>
        </p:nvGrpSpPr>
        <p:grpSpPr>
          <a:xfrm>
            <a:off x="11252709" y="-437155"/>
            <a:ext cx="841495" cy="3212417"/>
            <a:chOff x="8390957" y="-350940"/>
            <a:chExt cx="631121" cy="2409313"/>
          </a:xfrm>
        </p:grpSpPr>
        <p:sp>
          <p:nvSpPr>
            <p:cNvPr id="74" name="Google Shape;74;p6"/>
            <p:cNvSpPr/>
            <p:nvPr/>
          </p:nvSpPr>
          <p:spPr>
            <a:xfrm>
              <a:off x="8488192" y="1951504"/>
              <a:ext cx="107779" cy="106869"/>
            </a:xfrm>
            <a:custGeom>
              <a:avLst/>
              <a:gdLst/>
              <a:ahLst/>
              <a:cxnLst/>
              <a:rect l="l" t="t" r="r" b="b"/>
              <a:pathLst>
                <a:path w="3436" h="3407" extrusionOk="0">
                  <a:moveTo>
                    <a:pt x="1679" y="1"/>
                  </a:moveTo>
                  <a:cubicBezTo>
                    <a:pt x="733" y="1"/>
                    <a:pt x="1" y="779"/>
                    <a:pt x="1" y="1704"/>
                  </a:cubicBezTo>
                  <a:cubicBezTo>
                    <a:pt x="1" y="2646"/>
                    <a:pt x="761" y="3406"/>
                    <a:pt x="1734" y="3406"/>
                  </a:cubicBezTo>
                  <a:cubicBezTo>
                    <a:pt x="2676" y="3406"/>
                    <a:pt x="3436" y="2646"/>
                    <a:pt x="3436" y="1704"/>
                  </a:cubicBezTo>
                  <a:cubicBezTo>
                    <a:pt x="3436" y="762"/>
                    <a:pt x="2676" y="2"/>
                    <a:pt x="1734" y="2"/>
                  </a:cubicBezTo>
                  <a:cubicBezTo>
                    <a:pt x="1715" y="1"/>
                    <a:pt x="1697" y="1"/>
                    <a:pt x="167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 name="Google Shape;75;p6"/>
            <p:cNvSpPr/>
            <p:nvPr/>
          </p:nvSpPr>
          <p:spPr>
            <a:xfrm>
              <a:off x="8390957" y="-350940"/>
              <a:ext cx="151630" cy="2285436"/>
            </a:xfrm>
            <a:custGeom>
              <a:avLst/>
              <a:gdLst/>
              <a:ahLst/>
              <a:cxnLst/>
              <a:rect l="l" t="t" r="r" b="b"/>
              <a:pathLst>
                <a:path w="4834" h="72860" fill="none" extrusionOk="0">
                  <a:moveTo>
                    <a:pt x="1" y="1"/>
                  </a:moveTo>
                  <a:lnTo>
                    <a:pt x="1" y="23861"/>
                  </a:lnTo>
                  <a:lnTo>
                    <a:pt x="4834" y="28694"/>
                  </a:lnTo>
                  <a:lnTo>
                    <a:pt x="4834" y="72859"/>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 name="Google Shape;76;p6"/>
            <p:cNvSpPr/>
            <p:nvPr/>
          </p:nvSpPr>
          <p:spPr>
            <a:xfrm>
              <a:off x="8686379" y="-350940"/>
              <a:ext cx="134472" cy="1723864"/>
            </a:xfrm>
            <a:custGeom>
              <a:avLst/>
              <a:gdLst/>
              <a:ahLst/>
              <a:cxnLst/>
              <a:rect l="l" t="t" r="r" b="b"/>
              <a:pathLst>
                <a:path w="4287" h="54957" fill="none" extrusionOk="0">
                  <a:moveTo>
                    <a:pt x="4287" y="1"/>
                  </a:moveTo>
                  <a:lnTo>
                    <a:pt x="4287" y="17235"/>
                  </a:lnTo>
                  <a:lnTo>
                    <a:pt x="1" y="21521"/>
                  </a:lnTo>
                  <a:lnTo>
                    <a:pt x="1" y="54956"/>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 name="Google Shape;77;p6"/>
            <p:cNvSpPr/>
            <p:nvPr/>
          </p:nvSpPr>
          <p:spPr>
            <a:xfrm>
              <a:off x="8871388" y="-350940"/>
              <a:ext cx="150689" cy="2053756"/>
            </a:xfrm>
            <a:custGeom>
              <a:avLst/>
              <a:gdLst/>
              <a:ahLst/>
              <a:cxnLst/>
              <a:rect l="l" t="t" r="r" b="b"/>
              <a:pathLst>
                <a:path w="4804" h="65474" fill="none" extrusionOk="0">
                  <a:moveTo>
                    <a:pt x="4803" y="1"/>
                  </a:moveTo>
                  <a:lnTo>
                    <a:pt x="4803" y="19515"/>
                  </a:lnTo>
                  <a:lnTo>
                    <a:pt x="1" y="24257"/>
                  </a:lnTo>
                  <a:lnTo>
                    <a:pt x="1" y="65473"/>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 name="Google Shape;78;p6"/>
            <p:cNvSpPr/>
            <p:nvPr/>
          </p:nvSpPr>
          <p:spPr>
            <a:xfrm>
              <a:off x="8632994" y="1316546"/>
              <a:ext cx="106838" cy="107779"/>
            </a:xfrm>
            <a:custGeom>
              <a:avLst/>
              <a:gdLst/>
              <a:ahLst/>
              <a:cxnLst/>
              <a:rect l="l" t="t" r="r" b="b"/>
              <a:pathLst>
                <a:path w="3406" h="3436" extrusionOk="0">
                  <a:moveTo>
                    <a:pt x="1703" y="1"/>
                  </a:moveTo>
                  <a:cubicBezTo>
                    <a:pt x="761" y="1"/>
                    <a:pt x="1" y="761"/>
                    <a:pt x="1" y="1703"/>
                  </a:cubicBezTo>
                  <a:cubicBezTo>
                    <a:pt x="1" y="2676"/>
                    <a:pt x="761" y="3436"/>
                    <a:pt x="1703" y="3436"/>
                  </a:cubicBezTo>
                  <a:cubicBezTo>
                    <a:pt x="2645" y="3436"/>
                    <a:pt x="3405" y="2676"/>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 name="Google Shape;79;p6"/>
            <p:cNvSpPr/>
            <p:nvPr/>
          </p:nvSpPr>
          <p:spPr>
            <a:xfrm>
              <a:off x="8818003" y="1646424"/>
              <a:ext cx="107779" cy="107779"/>
            </a:xfrm>
            <a:custGeom>
              <a:avLst/>
              <a:gdLst/>
              <a:ahLst/>
              <a:cxnLst/>
              <a:rect l="l" t="t" r="r" b="b"/>
              <a:pathLst>
                <a:path w="3436" h="3436" extrusionOk="0">
                  <a:moveTo>
                    <a:pt x="1703" y="1"/>
                  </a:moveTo>
                  <a:cubicBezTo>
                    <a:pt x="760" y="1"/>
                    <a:pt x="0" y="761"/>
                    <a:pt x="0" y="1733"/>
                  </a:cubicBezTo>
                  <a:cubicBezTo>
                    <a:pt x="0" y="2676"/>
                    <a:pt x="760" y="3435"/>
                    <a:pt x="1703" y="3435"/>
                  </a:cubicBezTo>
                  <a:cubicBezTo>
                    <a:pt x="2675" y="3435"/>
                    <a:pt x="3435" y="2676"/>
                    <a:pt x="3435" y="1733"/>
                  </a:cubicBezTo>
                  <a:cubicBezTo>
                    <a:pt x="3435" y="761"/>
                    <a:pt x="267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0" name="Google Shape;80;p6"/>
          <p:cNvGrpSpPr/>
          <p:nvPr/>
        </p:nvGrpSpPr>
        <p:grpSpPr>
          <a:xfrm>
            <a:off x="175817" y="4517711"/>
            <a:ext cx="626745" cy="2574245"/>
            <a:chOff x="152412" y="3212810"/>
            <a:chExt cx="470059" cy="1930684"/>
          </a:xfrm>
        </p:grpSpPr>
        <p:sp>
          <p:nvSpPr>
            <p:cNvPr id="81" name="Google Shape;81;p6"/>
            <p:cNvSpPr/>
            <p:nvPr/>
          </p:nvSpPr>
          <p:spPr>
            <a:xfrm rot="10800000">
              <a:off x="462247" y="3527378"/>
              <a:ext cx="160225" cy="1616116"/>
            </a:xfrm>
            <a:custGeom>
              <a:avLst/>
              <a:gdLst/>
              <a:ahLst/>
              <a:cxnLst/>
              <a:rect l="l" t="t" r="r" b="b"/>
              <a:pathLst>
                <a:path w="5108" h="51522" fill="none" extrusionOk="0">
                  <a:moveTo>
                    <a:pt x="1" y="1"/>
                  </a:moveTo>
                  <a:lnTo>
                    <a:pt x="1" y="23861"/>
                  </a:lnTo>
                  <a:lnTo>
                    <a:pt x="5107" y="28968"/>
                  </a:lnTo>
                  <a:lnTo>
                    <a:pt x="5107" y="5152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 name="Google Shape;82;p6"/>
            <p:cNvSpPr/>
            <p:nvPr/>
          </p:nvSpPr>
          <p:spPr>
            <a:xfrm rot="10800000">
              <a:off x="360247" y="4464690"/>
              <a:ext cx="93475" cy="670292"/>
            </a:xfrm>
            <a:custGeom>
              <a:avLst/>
              <a:gdLst/>
              <a:ahLst/>
              <a:cxnLst/>
              <a:rect l="l" t="t" r="r" b="b"/>
              <a:pathLst>
                <a:path w="2980" h="21369" fill="none" extrusionOk="0">
                  <a:moveTo>
                    <a:pt x="2980" y="1"/>
                  </a:moveTo>
                  <a:lnTo>
                    <a:pt x="2980" y="10974"/>
                  </a:lnTo>
                  <a:lnTo>
                    <a:pt x="1" y="13952"/>
                  </a:lnTo>
                  <a:lnTo>
                    <a:pt x="1" y="21369"/>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 name="Google Shape;83;p6"/>
            <p:cNvSpPr/>
            <p:nvPr/>
          </p:nvSpPr>
          <p:spPr>
            <a:xfrm rot="10800000">
              <a:off x="152412" y="3263263"/>
              <a:ext cx="149717" cy="1880231"/>
            </a:xfrm>
            <a:custGeom>
              <a:avLst/>
              <a:gdLst/>
              <a:ahLst/>
              <a:cxnLst/>
              <a:rect l="l" t="t" r="r" b="b"/>
              <a:pathLst>
                <a:path w="4773" h="59942" fill="none" extrusionOk="0">
                  <a:moveTo>
                    <a:pt x="4773" y="1"/>
                  </a:moveTo>
                  <a:lnTo>
                    <a:pt x="4773" y="15898"/>
                  </a:lnTo>
                  <a:lnTo>
                    <a:pt x="1" y="20670"/>
                  </a:lnTo>
                  <a:lnTo>
                    <a:pt x="1" y="5994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 name="Google Shape;84;p6"/>
            <p:cNvSpPr/>
            <p:nvPr/>
          </p:nvSpPr>
          <p:spPr>
            <a:xfrm rot="10800000">
              <a:off x="409805" y="3475972"/>
              <a:ext cx="106838" cy="106806"/>
            </a:xfrm>
            <a:custGeom>
              <a:avLst/>
              <a:gdLst/>
              <a:ahLst/>
              <a:cxnLst/>
              <a:rect l="l" t="t" r="r" b="b"/>
              <a:pathLst>
                <a:path w="3406" h="3405" extrusionOk="0">
                  <a:moveTo>
                    <a:pt x="1703" y="1"/>
                  </a:moveTo>
                  <a:cubicBezTo>
                    <a:pt x="761" y="1"/>
                    <a:pt x="1" y="760"/>
                    <a:pt x="1" y="1703"/>
                  </a:cubicBezTo>
                  <a:cubicBezTo>
                    <a:pt x="1" y="2645"/>
                    <a:pt x="761" y="3405"/>
                    <a:pt x="1703" y="3405"/>
                  </a:cubicBezTo>
                  <a:cubicBezTo>
                    <a:pt x="2645" y="3405"/>
                    <a:pt x="3405" y="2645"/>
                    <a:pt x="3405" y="170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 name="Google Shape;85;p6"/>
            <p:cNvSpPr/>
            <p:nvPr/>
          </p:nvSpPr>
          <p:spPr>
            <a:xfrm rot="10800000">
              <a:off x="400269" y="4414184"/>
              <a:ext cx="106838" cy="106806"/>
            </a:xfrm>
            <a:custGeom>
              <a:avLst/>
              <a:gdLst/>
              <a:ahLst/>
              <a:cxnLst/>
              <a:rect l="l" t="t" r="r" b="b"/>
              <a:pathLst>
                <a:path w="3406" h="3405"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 name="Google Shape;86;p6"/>
            <p:cNvSpPr/>
            <p:nvPr/>
          </p:nvSpPr>
          <p:spPr>
            <a:xfrm rot="10800000">
              <a:off x="248708" y="3212810"/>
              <a:ext cx="106806" cy="106838"/>
            </a:xfrm>
            <a:custGeom>
              <a:avLst/>
              <a:gdLst/>
              <a:ahLst/>
              <a:cxnLst/>
              <a:rect l="l" t="t" r="r" b="b"/>
              <a:pathLst>
                <a:path w="3405"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490274684"/>
      </p:ext>
    </p:extLst>
  </p:cSld>
  <p:clrMapOvr>
    <a:masterClrMapping/>
  </p:clrMapOvr>
  <p:transition spd="med">
    <p:pull/>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390"/>
        <p:cNvGrpSpPr/>
        <p:nvPr/>
      </p:nvGrpSpPr>
      <p:grpSpPr>
        <a:xfrm>
          <a:off x="0" y="0"/>
          <a:ext cx="0" cy="0"/>
          <a:chOff x="0" y="0"/>
          <a:chExt cx="0" cy="0"/>
        </a:xfrm>
      </p:grpSpPr>
      <p:pic>
        <p:nvPicPr>
          <p:cNvPr id="391" name="Google Shape;391;p26"/>
          <p:cNvPicPr preferRelativeResize="0"/>
          <p:nvPr/>
        </p:nvPicPr>
        <p:blipFill>
          <a:blip r:embed="rId2">
            <a:alphaModFix amt="20000"/>
          </a:blip>
          <a:stretch>
            <a:fillRect/>
          </a:stretch>
        </p:blipFill>
        <p:spPr>
          <a:xfrm>
            <a:off x="-182933" y="-188966"/>
            <a:ext cx="12557865" cy="7235935"/>
          </a:xfrm>
          <a:prstGeom prst="rect">
            <a:avLst/>
          </a:prstGeom>
          <a:noFill/>
          <a:ln>
            <a:noFill/>
          </a:ln>
        </p:spPr>
      </p:pic>
      <p:grpSp>
        <p:nvGrpSpPr>
          <p:cNvPr id="392" name="Google Shape;392;p26"/>
          <p:cNvGrpSpPr/>
          <p:nvPr/>
        </p:nvGrpSpPr>
        <p:grpSpPr>
          <a:xfrm flipH="1">
            <a:off x="177702" y="-101606"/>
            <a:ext cx="624865" cy="2651227"/>
            <a:chOff x="8522940" y="-76204"/>
            <a:chExt cx="468649" cy="1988420"/>
          </a:xfrm>
        </p:grpSpPr>
        <p:sp>
          <p:nvSpPr>
            <p:cNvPr id="393" name="Google Shape;393;p26"/>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4" name="Google Shape;394;p26"/>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5" name="Google Shape;395;p26"/>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6" name="Google Shape;396;p26"/>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7" name="Google Shape;397;p26"/>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8" name="Google Shape;398;p26"/>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99" name="Google Shape;399;p26"/>
          <p:cNvGrpSpPr/>
          <p:nvPr/>
        </p:nvGrpSpPr>
        <p:grpSpPr>
          <a:xfrm>
            <a:off x="11404835" y="3770037"/>
            <a:ext cx="685580" cy="3143216"/>
            <a:chOff x="9949864" y="937514"/>
            <a:chExt cx="514185" cy="2357412"/>
          </a:xfrm>
        </p:grpSpPr>
        <p:sp>
          <p:nvSpPr>
            <p:cNvPr id="400" name="Google Shape;400;p26"/>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1" name="Google Shape;401;p26"/>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2" name="Google Shape;402;p26"/>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3" name="Google Shape;403;p26"/>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4" name="Google Shape;404;p26"/>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5" name="Google Shape;405;p26"/>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513748904"/>
      </p:ext>
    </p:extLst>
  </p:cSld>
  <p:clrMapOvr>
    <a:masterClrMapping/>
  </p:clrMapOvr>
  <p:transition spd="med">
    <p:pull/>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One column text">
  <p:cSld name="One column text">
    <p:spTree>
      <p:nvGrpSpPr>
        <p:cNvPr id="1" name="Shape 87"/>
        <p:cNvGrpSpPr/>
        <p:nvPr/>
      </p:nvGrpSpPr>
      <p:grpSpPr>
        <a:xfrm>
          <a:off x="0" y="0"/>
          <a:ext cx="0" cy="0"/>
          <a:chOff x="0" y="0"/>
          <a:chExt cx="0" cy="0"/>
        </a:xfrm>
      </p:grpSpPr>
      <p:pic>
        <p:nvPicPr>
          <p:cNvPr id="88" name="Google Shape;88;p7"/>
          <p:cNvPicPr preferRelativeResize="0"/>
          <p:nvPr/>
        </p:nvPicPr>
        <p:blipFill>
          <a:blip r:embed="rId2">
            <a:alphaModFix amt="20000"/>
          </a:blip>
          <a:stretch>
            <a:fillRect/>
          </a:stretch>
        </p:blipFill>
        <p:spPr>
          <a:xfrm>
            <a:off x="-182933" y="-188966"/>
            <a:ext cx="12557865" cy="7235935"/>
          </a:xfrm>
          <a:prstGeom prst="rect">
            <a:avLst/>
          </a:prstGeom>
          <a:noFill/>
          <a:ln>
            <a:noFill/>
          </a:ln>
        </p:spPr>
      </p:pic>
      <p:sp>
        <p:nvSpPr>
          <p:cNvPr id="89" name="Google Shape;89;p7"/>
          <p:cNvSpPr txBox="1">
            <a:spLocks noGrp="1"/>
          </p:cNvSpPr>
          <p:nvPr>
            <p:ph type="title"/>
          </p:nvPr>
        </p:nvSpPr>
        <p:spPr>
          <a:xfrm flipH="1">
            <a:off x="5514632" y="1264200"/>
            <a:ext cx="5726400" cy="7636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0" name="Google Shape;90;p7"/>
          <p:cNvSpPr txBox="1">
            <a:spLocks noGrp="1"/>
          </p:cNvSpPr>
          <p:nvPr>
            <p:ph type="subTitle" idx="1"/>
          </p:nvPr>
        </p:nvSpPr>
        <p:spPr>
          <a:xfrm flipH="1">
            <a:off x="5514632" y="2027800"/>
            <a:ext cx="5726400" cy="356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1333"/>
              </a:spcBef>
              <a:spcAft>
                <a:spcPts val="0"/>
              </a:spcAft>
              <a:buClr>
                <a:srgbClr val="E76A28"/>
              </a:buClr>
              <a:buSzPts val="1200"/>
              <a:buChar char="○"/>
              <a:defRPr/>
            </a:lvl2pPr>
            <a:lvl3pPr lvl="2" algn="ctr" rtl="0">
              <a:lnSpc>
                <a:spcPct val="100000"/>
              </a:lnSpc>
              <a:spcBef>
                <a:spcPts val="2133"/>
              </a:spcBef>
              <a:spcAft>
                <a:spcPts val="0"/>
              </a:spcAft>
              <a:buClr>
                <a:srgbClr val="E76A28"/>
              </a:buClr>
              <a:buSzPts val="1200"/>
              <a:buChar char="■"/>
              <a:defRPr/>
            </a:lvl3pPr>
            <a:lvl4pPr lvl="3" algn="ctr" rtl="0">
              <a:lnSpc>
                <a:spcPct val="100000"/>
              </a:lnSpc>
              <a:spcBef>
                <a:spcPts val="2133"/>
              </a:spcBef>
              <a:spcAft>
                <a:spcPts val="0"/>
              </a:spcAft>
              <a:buClr>
                <a:srgbClr val="E76A28"/>
              </a:buClr>
              <a:buSzPts val="1200"/>
              <a:buChar char="●"/>
              <a:defRPr/>
            </a:lvl4pPr>
            <a:lvl5pPr lvl="4" algn="ctr" rtl="0">
              <a:lnSpc>
                <a:spcPct val="100000"/>
              </a:lnSpc>
              <a:spcBef>
                <a:spcPts val="2133"/>
              </a:spcBef>
              <a:spcAft>
                <a:spcPts val="0"/>
              </a:spcAft>
              <a:buClr>
                <a:srgbClr val="E76A28"/>
              </a:buClr>
              <a:buSzPts val="1200"/>
              <a:buChar char="○"/>
              <a:defRPr/>
            </a:lvl5pPr>
            <a:lvl6pPr lvl="5" algn="ctr" rtl="0">
              <a:lnSpc>
                <a:spcPct val="100000"/>
              </a:lnSpc>
              <a:spcBef>
                <a:spcPts val="2133"/>
              </a:spcBef>
              <a:spcAft>
                <a:spcPts val="0"/>
              </a:spcAft>
              <a:buClr>
                <a:srgbClr val="999999"/>
              </a:buClr>
              <a:buSzPts val="1200"/>
              <a:buChar char="■"/>
              <a:defRPr/>
            </a:lvl6pPr>
            <a:lvl7pPr lvl="6" algn="ctr" rtl="0">
              <a:lnSpc>
                <a:spcPct val="100000"/>
              </a:lnSpc>
              <a:spcBef>
                <a:spcPts val="2133"/>
              </a:spcBef>
              <a:spcAft>
                <a:spcPts val="0"/>
              </a:spcAft>
              <a:buClr>
                <a:srgbClr val="999999"/>
              </a:buClr>
              <a:buSzPts val="1200"/>
              <a:buChar char="●"/>
              <a:defRPr/>
            </a:lvl7pPr>
            <a:lvl8pPr lvl="7" algn="ctr" rtl="0">
              <a:lnSpc>
                <a:spcPct val="100000"/>
              </a:lnSpc>
              <a:spcBef>
                <a:spcPts val="2133"/>
              </a:spcBef>
              <a:spcAft>
                <a:spcPts val="0"/>
              </a:spcAft>
              <a:buClr>
                <a:srgbClr val="999999"/>
              </a:buClr>
              <a:buSzPts val="1200"/>
              <a:buChar char="○"/>
              <a:defRPr/>
            </a:lvl8pPr>
            <a:lvl9pPr lvl="8" algn="ctr" rtl="0">
              <a:lnSpc>
                <a:spcPct val="100000"/>
              </a:lnSpc>
              <a:spcBef>
                <a:spcPts val="2133"/>
              </a:spcBef>
              <a:spcAft>
                <a:spcPts val="2133"/>
              </a:spcAft>
              <a:buClr>
                <a:srgbClr val="999999"/>
              </a:buClr>
              <a:buSzPts val="1200"/>
              <a:buChar char="■"/>
              <a:defRPr/>
            </a:lvl9pPr>
          </a:lstStyle>
          <a:p>
            <a:endParaRPr/>
          </a:p>
        </p:txBody>
      </p:sp>
      <p:sp>
        <p:nvSpPr>
          <p:cNvPr id="91" name="Google Shape;91;p7"/>
          <p:cNvSpPr>
            <a:spLocks noGrp="1"/>
          </p:cNvSpPr>
          <p:nvPr>
            <p:ph type="pic" idx="2"/>
          </p:nvPr>
        </p:nvSpPr>
        <p:spPr>
          <a:xfrm>
            <a:off x="950967" y="719333"/>
            <a:ext cx="4360400" cy="5419200"/>
          </a:xfrm>
          <a:prstGeom prst="rect">
            <a:avLst/>
          </a:prstGeom>
          <a:noFill/>
          <a:ln w="19050" cap="flat" cmpd="sng">
            <a:solidFill>
              <a:schemeClr val="dk1"/>
            </a:solidFill>
            <a:prstDash val="solid"/>
            <a:round/>
            <a:headEnd type="none" w="sm" len="sm"/>
            <a:tailEnd type="none" w="sm" len="sm"/>
          </a:ln>
        </p:spPr>
      </p:sp>
      <p:grpSp>
        <p:nvGrpSpPr>
          <p:cNvPr id="92" name="Google Shape;92;p7"/>
          <p:cNvGrpSpPr/>
          <p:nvPr/>
        </p:nvGrpSpPr>
        <p:grpSpPr>
          <a:xfrm>
            <a:off x="11298909" y="-203213"/>
            <a:ext cx="807908" cy="2883929"/>
            <a:chOff x="87626" y="-152410"/>
            <a:chExt cx="605931" cy="2162947"/>
          </a:xfrm>
        </p:grpSpPr>
        <p:sp>
          <p:nvSpPr>
            <p:cNvPr id="93" name="Google Shape;93;p7"/>
            <p:cNvSpPr/>
            <p:nvPr/>
          </p:nvSpPr>
          <p:spPr>
            <a:xfrm rot="10800000">
              <a:off x="251690" y="1903299"/>
              <a:ext cx="106270" cy="107238"/>
            </a:xfrm>
            <a:custGeom>
              <a:avLst/>
              <a:gdLst/>
              <a:ahLst/>
              <a:cxnLst/>
              <a:rect l="l" t="t" r="r" b="b"/>
              <a:pathLst>
                <a:path w="3405" h="3436" extrusionOk="0">
                  <a:moveTo>
                    <a:pt x="1702" y="1"/>
                  </a:moveTo>
                  <a:cubicBezTo>
                    <a:pt x="760" y="1"/>
                    <a:pt x="0" y="761"/>
                    <a:pt x="0" y="1703"/>
                  </a:cubicBezTo>
                  <a:cubicBezTo>
                    <a:pt x="0" y="2675"/>
                    <a:pt x="760" y="3435"/>
                    <a:pt x="1702" y="3435"/>
                  </a:cubicBezTo>
                  <a:cubicBezTo>
                    <a:pt x="2645" y="3435"/>
                    <a:pt x="3404" y="2675"/>
                    <a:pt x="3404" y="1703"/>
                  </a:cubicBezTo>
                  <a:cubicBezTo>
                    <a:pt x="3404" y="761"/>
                    <a:pt x="2645"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94" name="Google Shape;94;p7"/>
            <p:cNvGrpSpPr/>
            <p:nvPr/>
          </p:nvGrpSpPr>
          <p:grpSpPr>
            <a:xfrm>
              <a:off x="87626" y="-152410"/>
              <a:ext cx="605931" cy="2111700"/>
              <a:chOff x="87626" y="-152410"/>
              <a:chExt cx="605931" cy="2111700"/>
            </a:xfrm>
          </p:grpSpPr>
          <p:sp>
            <p:nvSpPr>
              <p:cNvPr id="95" name="Google Shape;95;p7"/>
              <p:cNvSpPr/>
              <p:nvPr/>
            </p:nvSpPr>
            <p:spPr>
              <a:xfrm rot="10800000">
                <a:off x="475336" y="-117298"/>
                <a:ext cx="218220" cy="1601323"/>
              </a:xfrm>
              <a:custGeom>
                <a:avLst/>
                <a:gdLst/>
                <a:ahLst/>
                <a:cxnLst/>
                <a:rect l="l" t="t" r="r" b="b"/>
                <a:pathLst>
                  <a:path w="6992" h="51308" fill="none" extrusionOk="0">
                    <a:moveTo>
                      <a:pt x="0" y="51308"/>
                    </a:moveTo>
                    <a:lnTo>
                      <a:pt x="0" y="37235"/>
                    </a:lnTo>
                    <a:lnTo>
                      <a:pt x="6991" y="30244"/>
                    </a:lnTo>
                    <a:lnTo>
                      <a:pt x="699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 name="Google Shape;96;p7"/>
              <p:cNvSpPr/>
              <p:nvPr/>
            </p:nvSpPr>
            <p:spPr>
              <a:xfrm rot="10800000">
                <a:off x="422217" y="1428033"/>
                <a:ext cx="106270" cy="107238"/>
              </a:xfrm>
              <a:custGeom>
                <a:avLst/>
                <a:gdLst/>
                <a:ahLst/>
                <a:cxnLst/>
                <a:rect l="l" t="t" r="r" b="b"/>
                <a:pathLst>
                  <a:path w="3405" h="3436" extrusionOk="0">
                    <a:moveTo>
                      <a:pt x="1702" y="1"/>
                    </a:moveTo>
                    <a:cubicBezTo>
                      <a:pt x="760" y="1"/>
                      <a:pt x="0" y="761"/>
                      <a:pt x="0" y="1733"/>
                    </a:cubicBezTo>
                    <a:cubicBezTo>
                      <a:pt x="0" y="2676"/>
                      <a:pt x="760" y="3436"/>
                      <a:pt x="1702" y="3436"/>
                    </a:cubicBezTo>
                    <a:cubicBezTo>
                      <a:pt x="2614" y="3436"/>
                      <a:pt x="3404" y="2676"/>
                      <a:pt x="3404" y="1733"/>
                    </a:cubicBezTo>
                    <a:cubicBezTo>
                      <a:pt x="3404" y="761"/>
                      <a:pt x="2645" y="1"/>
                      <a:pt x="170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 name="Google Shape;97;p7"/>
              <p:cNvSpPr/>
              <p:nvPr/>
            </p:nvSpPr>
            <p:spPr>
              <a:xfrm rot="10800000">
                <a:off x="304809" y="-152410"/>
                <a:ext cx="147093" cy="2111700"/>
              </a:xfrm>
              <a:custGeom>
                <a:avLst/>
                <a:gdLst/>
                <a:ahLst/>
                <a:cxnLst/>
                <a:rect l="l" t="t" r="r" b="b"/>
                <a:pathLst>
                  <a:path w="4713" h="67661" fill="none" extrusionOk="0">
                    <a:moveTo>
                      <a:pt x="1" y="67661"/>
                    </a:moveTo>
                    <a:lnTo>
                      <a:pt x="1" y="56870"/>
                    </a:lnTo>
                    <a:lnTo>
                      <a:pt x="4712" y="52159"/>
                    </a:lnTo>
                    <a:lnTo>
                      <a:pt x="4712"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 name="Google Shape;98;p7"/>
              <p:cNvSpPr/>
              <p:nvPr/>
            </p:nvSpPr>
            <p:spPr>
              <a:xfrm rot="10800000">
                <a:off x="140746" y="-105938"/>
                <a:ext cx="31" cy="1480883"/>
              </a:xfrm>
              <a:custGeom>
                <a:avLst/>
                <a:gdLst/>
                <a:ahLst/>
                <a:cxnLst/>
                <a:rect l="l" t="t" r="r" b="b"/>
                <a:pathLst>
                  <a:path w="1" h="47449" fill="none" extrusionOk="0">
                    <a:moveTo>
                      <a:pt x="1" y="47448"/>
                    </a:moveTo>
                    <a:lnTo>
                      <a:pt x="1" y="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 name="Google Shape;99;p7"/>
              <p:cNvSpPr/>
              <p:nvPr/>
            </p:nvSpPr>
            <p:spPr>
              <a:xfrm rot="10800000">
                <a:off x="87626" y="1317987"/>
                <a:ext cx="106270" cy="106270"/>
              </a:xfrm>
              <a:custGeom>
                <a:avLst/>
                <a:gdLst/>
                <a:ahLst/>
                <a:cxnLst/>
                <a:rect l="l" t="t" r="r" b="b"/>
                <a:pathLst>
                  <a:path w="3405" h="3405" extrusionOk="0">
                    <a:moveTo>
                      <a:pt x="1703" y="0"/>
                    </a:moveTo>
                    <a:cubicBezTo>
                      <a:pt x="760" y="0"/>
                      <a:pt x="0" y="760"/>
                      <a:pt x="0" y="1702"/>
                    </a:cubicBezTo>
                    <a:cubicBezTo>
                      <a:pt x="0" y="2645"/>
                      <a:pt x="760" y="3404"/>
                      <a:pt x="1703" y="3404"/>
                    </a:cubicBezTo>
                    <a:cubicBezTo>
                      <a:pt x="2614" y="3404"/>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Tree>
    <p:extLst>
      <p:ext uri="{BB962C8B-B14F-4D97-AF65-F5344CB8AC3E}">
        <p14:creationId xmlns:p14="http://schemas.microsoft.com/office/powerpoint/2010/main" val="4064723472"/>
      </p:ext>
    </p:extLst>
  </p:cSld>
  <p:clrMapOvr>
    <a:masterClrMapping/>
  </p:clrMapOvr>
  <p:transition spd="med">
    <p:pull/>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Main point">
  <p:cSld name="Main point">
    <p:spTree>
      <p:nvGrpSpPr>
        <p:cNvPr id="1" name="Shape 100"/>
        <p:cNvGrpSpPr/>
        <p:nvPr/>
      </p:nvGrpSpPr>
      <p:grpSpPr>
        <a:xfrm>
          <a:off x="0" y="0"/>
          <a:ext cx="0" cy="0"/>
          <a:chOff x="0" y="0"/>
          <a:chExt cx="0" cy="0"/>
        </a:xfrm>
      </p:grpSpPr>
      <p:pic>
        <p:nvPicPr>
          <p:cNvPr id="101" name="Google Shape;101;p8"/>
          <p:cNvPicPr preferRelativeResize="0"/>
          <p:nvPr/>
        </p:nvPicPr>
        <p:blipFill>
          <a:blip r:embed="rId2">
            <a:alphaModFix amt="20000"/>
          </a:blip>
          <a:stretch>
            <a:fillRect/>
          </a:stretch>
        </p:blipFill>
        <p:spPr>
          <a:xfrm>
            <a:off x="-182931" y="-188968"/>
            <a:ext cx="12557865" cy="7235935"/>
          </a:xfrm>
          <a:prstGeom prst="rect">
            <a:avLst/>
          </a:prstGeom>
          <a:noFill/>
          <a:ln>
            <a:noFill/>
          </a:ln>
        </p:spPr>
      </p:pic>
      <p:grpSp>
        <p:nvGrpSpPr>
          <p:cNvPr id="102" name="Google Shape;102;p8"/>
          <p:cNvGrpSpPr/>
          <p:nvPr/>
        </p:nvGrpSpPr>
        <p:grpSpPr>
          <a:xfrm>
            <a:off x="11252709" y="-437155"/>
            <a:ext cx="841495" cy="3212417"/>
            <a:chOff x="8390957" y="-350940"/>
            <a:chExt cx="631121" cy="2409313"/>
          </a:xfrm>
        </p:grpSpPr>
        <p:sp>
          <p:nvSpPr>
            <p:cNvPr id="103" name="Google Shape;103;p8"/>
            <p:cNvSpPr/>
            <p:nvPr/>
          </p:nvSpPr>
          <p:spPr>
            <a:xfrm>
              <a:off x="8488192" y="1951504"/>
              <a:ext cx="107779" cy="106869"/>
            </a:xfrm>
            <a:custGeom>
              <a:avLst/>
              <a:gdLst/>
              <a:ahLst/>
              <a:cxnLst/>
              <a:rect l="l" t="t" r="r" b="b"/>
              <a:pathLst>
                <a:path w="3436" h="3407" extrusionOk="0">
                  <a:moveTo>
                    <a:pt x="1679" y="1"/>
                  </a:moveTo>
                  <a:cubicBezTo>
                    <a:pt x="733" y="1"/>
                    <a:pt x="1" y="779"/>
                    <a:pt x="1" y="1704"/>
                  </a:cubicBezTo>
                  <a:cubicBezTo>
                    <a:pt x="1" y="2646"/>
                    <a:pt x="761" y="3406"/>
                    <a:pt x="1734" y="3406"/>
                  </a:cubicBezTo>
                  <a:cubicBezTo>
                    <a:pt x="2676" y="3406"/>
                    <a:pt x="3436" y="2646"/>
                    <a:pt x="3436" y="1704"/>
                  </a:cubicBezTo>
                  <a:cubicBezTo>
                    <a:pt x="3436" y="762"/>
                    <a:pt x="2676" y="2"/>
                    <a:pt x="1734" y="2"/>
                  </a:cubicBezTo>
                  <a:cubicBezTo>
                    <a:pt x="1715" y="1"/>
                    <a:pt x="1697" y="1"/>
                    <a:pt x="167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 name="Google Shape;104;p8"/>
            <p:cNvSpPr/>
            <p:nvPr/>
          </p:nvSpPr>
          <p:spPr>
            <a:xfrm>
              <a:off x="8390957" y="-350940"/>
              <a:ext cx="151630" cy="2285436"/>
            </a:xfrm>
            <a:custGeom>
              <a:avLst/>
              <a:gdLst/>
              <a:ahLst/>
              <a:cxnLst/>
              <a:rect l="l" t="t" r="r" b="b"/>
              <a:pathLst>
                <a:path w="4834" h="72860" fill="none" extrusionOk="0">
                  <a:moveTo>
                    <a:pt x="1" y="1"/>
                  </a:moveTo>
                  <a:lnTo>
                    <a:pt x="1" y="23861"/>
                  </a:lnTo>
                  <a:lnTo>
                    <a:pt x="4834" y="28694"/>
                  </a:lnTo>
                  <a:lnTo>
                    <a:pt x="4834" y="72859"/>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 name="Google Shape;105;p8"/>
            <p:cNvSpPr/>
            <p:nvPr/>
          </p:nvSpPr>
          <p:spPr>
            <a:xfrm>
              <a:off x="8686379" y="-350940"/>
              <a:ext cx="134472" cy="1723864"/>
            </a:xfrm>
            <a:custGeom>
              <a:avLst/>
              <a:gdLst/>
              <a:ahLst/>
              <a:cxnLst/>
              <a:rect l="l" t="t" r="r" b="b"/>
              <a:pathLst>
                <a:path w="4287" h="54957" fill="none" extrusionOk="0">
                  <a:moveTo>
                    <a:pt x="4287" y="1"/>
                  </a:moveTo>
                  <a:lnTo>
                    <a:pt x="4287" y="17235"/>
                  </a:lnTo>
                  <a:lnTo>
                    <a:pt x="1" y="21521"/>
                  </a:lnTo>
                  <a:lnTo>
                    <a:pt x="1" y="54956"/>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 name="Google Shape;106;p8"/>
            <p:cNvSpPr/>
            <p:nvPr/>
          </p:nvSpPr>
          <p:spPr>
            <a:xfrm>
              <a:off x="8871388" y="-350940"/>
              <a:ext cx="150689" cy="2053756"/>
            </a:xfrm>
            <a:custGeom>
              <a:avLst/>
              <a:gdLst/>
              <a:ahLst/>
              <a:cxnLst/>
              <a:rect l="l" t="t" r="r" b="b"/>
              <a:pathLst>
                <a:path w="4804" h="65474" fill="none" extrusionOk="0">
                  <a:moveTo>
                    <a:pt x="4803" y="1"/>
                  </a:moveTo>
                  <a:lnTo>
                    <a:pt x="4803" y="19515"/>
                  </a:lnTo>
                  <a:lnTo>
                    <a:pt x="1" y="24257"/>
                  </a:lnTo>
                  <a:lnTo>
                    <a:pt x="1" y="65473"/>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 name="Google Shape;107;p8"/>
            <p:cNvSpPr/>
            <p:nvPr/>
          </p:nvSpPr>
          <p:spPr>
            <a:xfrm>
              <a:off x="8632994" y="1316546"/>
              <a:ext cx="106838" cy="107779"/>
            </a:xfrm>
            <a:custGeom>
              <a:avLst/>
              <a:gdLst/>
              <a:ahLst/>
              <a:cxnLst/>
              <a:rect l="l" t="t" r="r" b="b"/>
              <a:pathLst>
                <a:path w="3406" h="3436" extrusionOk="0">
                  <a:moveTo>
                    <a:pt x="1703" y="1"/>
                  </a:moveTo>
                  <a:cubicBezTo>
                    <a:pt x="761" y="1"/>
                    <a:pt x="1" y="761"/>
                    <a:pt x="1" y="1703"/>
                  </a:cubicBezTo>
                  <a:cubicBezTo>
                    <a:pt x="1" y="2676"/>
                    <a:pt x="761" y="3436"/>
                    <a:pt x="1703" y="3436"/>
                  </a:cubicBezTo>
                  <a:cubicBezTo>
                    <a:pt x="2645" y="3436"/>
                    <a:pt x="3405" y="2676"/>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 name="Google Shape;108;p8"/>
            <p:cNvSpPr/>
            <p:nvPr/>
          </p:nvSpPr>
          <p:spPr>
            <a:xfrm>
              <a:off x="8818003" y="1646424"/>
              <a:ext cx="107779" cy="107779"/>
            </a:xfrm>
            <a:custGeom>
              <a:avLst/>
              <a:gdLst/>
              <a:ahLst/>
              <a:cxnLst/>
              <a:rect l="l" t="t" r="r" b="b"/>
              <a:pathLst>
                <a:path w="3436" h="3436" extrusionOk="0">
                  <a:moveTo>
                    <a:pt x="1703" y="1"/>
                  </a:moveTo>
                  <a:cubicBezTo>
                    <a:pt x="760" y="1"/>
                    <a:pt x="0" y="761"/>
                    <a:pt x="0" y="1733"/>
                  </a:cubicBezTo>
                  <a:cubicBezTo>
                    <a:pt x="0" y="2676"/>
                    <a:pt x="760" y="3435"/>
                    <a:pt x="1703" y="3435"/>
                  </a:cubicBezTo>
                  <a:cubicBezTo>
                    <a:pt x="2675" y="3435"/>
                    <a:pt x="3435" y="2676"/>
                    <a:pt x="3435" y="1733"/>
                  </a:cubicBezTo>
                  <a:cubicBezTo>
                    <a:pt x="3435" y="761"/>
                    <a:pt x="267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9" name="Google Shape;109;p8"/>
          <p:cNvGrpSpPr/>
          <p:nvPr/>
        </p:nvGrpSpPr>
        <p:grpSpPr>
          <a:xfrm>
            <a:off x="175817" y="4517711"/>
            <a:ext cx="626745" cy="2574245"/>
            <a:chOff x="152412" y="3212810"/>
            <a:chExt cx="470059" cy="1930684"/>
          </a:xfrm>
        </p:grpSpPr>
        <p:sp>
          <p:nvSpPr>
            <p:cNvPr id="110" name="Google Shape;110;p8"/>
            <p:cNvSpPr/>
            <p:nvPr/>
          </p:nvSpPr>
          <p:spPr>
            <a:xfrm rot="10800000">
              <a:off x="462247" y="3527378"/>
              <a:ext cx="160225" cy="1616116"/>
            </a:xfrm>
            <a:custGeom>
              <a:avLst/>
              <a:gdLst/>
              <a:ahLst/>
              <a:cxnLst/>
              <a:rect l="l" t="t" r="r" b="b"/>
              <a:pathLst>
                <a:path w="5108" h="51522" fill="none" extrusionOk="0">
                  <a:moveTo>
                    <a:pt x="1" y="1"/>
                  </a:moveTo>
                  <a:lnTo>
                    <a:pt x="1" y="23861"/>
                  </a:lnTo>
                  <a:lnTo>
                    <a:pt x="5107" y="28968"/>
                  </a:lnTo>
                  <a:lnTo>
                    <a:pt x="5107" y="5152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 name="Google Shape;111;p8"/>
            <p:cNvSpPr/>
            <p:nvPr/>
          </p:nvSpPr>
          <p:spPr>
            <a:xfrm rot="10800000">
              <a:off x="360247" y="4464690"/>
              <a:ext cx="93475" cy="670292"/>
            </a:xfrm>
            <a:custGeom>
              <a:avLst/>
              <a:gdLst/>
              <a:ahLst/>
              <a:cxnLst/>
              <a:rect l="l" t="t" r="r" b="b"/>
              <a:pathLst>
                <a:path w="2980" h="21369" fill="none" extrusionOk="0">
                  <a:moveTo>
                    <a:pt x="2980" y="1"/>
                  </a:moveTo>
                  <a:lnTo>
                    <a:pt x="2980" y="10974"/>
                  </a:lnTo>
                  <a:lnTo>
                    <a:pt x="1" y="13952"/>
                  </a:lnTo>
                  <a:lnTo>
                    <a:pt x="1" y="21369"/>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 name="Google Shape;112;p8"/>
            <p:cNvSpPr/>
            <p:nvPr/>
          </p:nvSpPr>
          <p:spPr>
            <a:xfrm rot="10800000">
              <a:off x="152412" y="3263263"/>
              <a:ext cx="149717" cy="1880231"/>
            </a:xfrm>
            <a:custGeom>
              <a:avLst/>
              <a:gdLst/>
              <a:ahLst/>
              <a:cxnLst/>
              <a:rect l="l" t="t" r="r" b="b"/>
              <a:pathLst>
                <a:path w="4773" h="59942" fill="none" extrusionOk="0">
                  <a:moveTo>
                    <a:pt x="4773" y="1"/>
                  </a:moveTo>
                  <a:lnTo>
                    <a:pt x="4773" y="15898"/>
                  </a:lnTo>
                  <a:lnTo>
                    <a:pt x="1" y="20670"/>
                  </a:lnTo>
                  <a:lnTo>
                    <a:pt x="1" y="5994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 name="Google Shape;113;p8"/>
            <p:cNvSpPr/>
            <p:nvPr/>
          </p:nvSpPr>
          <p:spPr>
            <a:xfrm rot="10800000">
              <a:off x="409805" y="3475972"/>
              <a:ext cx="106838" cy="106806"/>
            </a:xfrm>
            <a:custGeom>
              <a:avLst/>
              <a:gdLst/>
              <a:ahLst/>
              <a:cxnLst/>
              <a:rect l="l" t="t" r="r" b="b"/>
              <a:pathLst>
                <a:path w="3406" h="3405" extrusionOk="0">
                  <a:moveTo>
                    <a:pt x="1703" y="1"/>
                  </a:moveTo>
                  <a:cubicBezTo>
                    <a:pt x="761" y="1"/>
                    <a:pt x="1" y="760"/>
                    <a:pt x="1" y="1703"/>
                  </a:cubicBezTo>
                  <a:cubicBezTo>
                    <a:pt x="1" y="2645"/>
                    <a:pt x="761" y="3405"/>
                    <a:pt x="1703" y="3405"/>
                  </a:cubicBezTo>
                  <a:cubicBezTo>
                    <a:pt x="2645" y="3405"/>
                    <a:pt x="3405" y="2645"/>
                    <a:pt x="3405" y="170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 name="Google Shape;114;p8"/>
            <p:cNvSpPr/>
            <p:nvPr/>
          </p:nvSpPr>
          <p:spPr>
            <a:xfrm rot="10800000">
              <a:off x="400269" y="4414184"/>
              <a:ext cx="106838" cy="106806"/>
            </a:xfrm>
            <a:custGeom>
              <a:avLst/>
              <a:gdLst/>
              <a:ahLst/>
              <a:cxnLst/>
              <a:rect l="l" t="t" r="r" b="b"/>
              <a:pathLst>
                <a:path w="3406" h="3405"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 name="Google Shape;115;p8"/>
            <p:cNvSpPr/>
            <p:nvPr/>
          </p:nvSpPr>
          <p:spPr>
            <a:xfrm rot="10800000">
              <a:off x="248708" y="3212810"/>
              <a:ext cx="106806" cy="106838"/>
            </a:xfrm>
            <a:custGeom>
              <a:avLst/>
              <a:gdLst/>
              <a:ahLst/>
              <a:cxnLst/>
              <a:rect l="l" t="t" r="r" b="b"/>
              <a:pathLst>
                <a:path w="3405"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16" name="Google Shape;116;p8"/>
          <p:cNvSpPr txBox="1">
            <a:spLocks noGrp="1"/>
          </p:cNvSpPr>
          <p:nvPr>
            <p:ph type="title"/>
          </p:nvPr>
        </p:nvSpPr>
        <p:spPr>
          <a:xfrm>
            <a:off x="3090600" y="1742800"/>
            <a:ext cx="6010800" cy="33724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3333"/>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a:p>
        </p:txBody>
      </p:sp>
    </p:spTree>
    <p:extLst>
      <p:ext uri="{BB962C8B-B14F-4D97-AF65-F5344CB8AC3E}">
        <p14:creationId xmlns:p14="http://schemas.microsoft.com/office/powerpoint/2010/main" val="2467235989"/>
      </p:ext>
    </p:extLst>
  </p:cSld>
  <p:clrMapOvr>
    <a:masterClrMapping/>
  </p:clrMapOvr>
  <p:transition spd="med">
    <p:pull/>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Section title and description">
  <p:cSld name="Section title and description">
    <p:spTree>
      <p:nvGrpSpPr>
        <p:cNvPr id="1" name="Shape 117"/>
        <p:cNvGrpSpPr/>
        <p:nvPr/>
      </p:nvGrpSpPr>
      <p:grpSpPr>
        <a:xfrm>
          <a:off x="0" y="0"/>
          <a:ext cx="0" cy="0"/>
          <a:chOff x="0" y="0"/>
          <a:chExt cx="0" cy="0"/>
        </a:xfrm>
      </p:grpSpPr>
      <p:pic>
        <p:nvPicPr>
          <p:cNvPr id="118" name="Google Shape;118;p9"/>
          <p:cNvPicPr preferRelativeResize="0"/>
          <p:nvPr/>
        </p:nvPicPr>
        <p:blipFill>
          <a:blip r:embed="rId2">
            <a:alphaModFix amt="20000"/>
          </a:blip>
          <a:stretch>
            <a:fillRect/>
          </a:stretch>
        </p:blipFill>
        <p:spPr>
          <a:xfrm>
            <a:off x="-182931" y="-188968"/>
            <a:ext cx="12557865" cy="7235935"/>
          </a:xfrm>
          <a:prstGeom prst="rect">
            <a:avLst/>
          </a:prstGeom>
          <a:noFill/>
          <a:ln>
            <a:noFill/>
          </a:ln>
        </p:spPr>
      </p:pic>
      <p:grpSp>
        <p:nvGrpSpPr>
          <p:cNvPr id="119" name="Google Shape;119;p9"/>
          <p:cNvGrpSpPr/>
          <p:nvPr/>
        </p:nvGrpSpPr>
        <p:grpSpPr>
          <a:xfrm>
            <a:off x="11252709" y="-437155"/>
            <a:ext cx="841495" cy="3212417"/>
            <a:chOff x="8390957" y="-350940"/>
            <a:chExt cx="631121" cy="2409313"/>
          </a:xfrm>
        </p:grpSpPr>
        <p:sp>
          <p:nvSpPr>
            <p:cNvPr id="120" name="Google Shape;120;p9"/>
            <p:cNvSpPr/>
            <p:nvPr/>
          </p:nvSpPr>
          <p:spPr>
            <a:xfrm>
              <a:off x="8488192" y="1951504"/>
              <a:ext cx="107779" cy="106869"/>
            </a:xfrm>
            <a:custGeom>
              <a:avLst/>
              <a:gdLst/>
              <a:ahLst/>
              <a:cxnLst/>
              <a:rect l="l" t="t" r="r" b="b"/>
              <a:pathLst>
                <a:path w="3436" h="3407" extrusionOk="0">
                  <a:moveTo>
                    <a:pt x="1679" y="1"/>
                  </a:moveTo>
                  <a:cubicBezTo>
                    <a:pt x="733" y="1"/>
                    <a:pt x="1" y="779"/>
                    <a:pt x="1" y="1704"/>
                  </a:cubicBezTo>
                  <a:cubicBezTo>
                    <a:pt x="1" y="2646"/>
                    <a:pt x="761" y="3406"/>
                    <a:pt x="1734" y="3406"/>
                  </a:cubicBezTo>
                  <a:cubicBezTo>
                    <a:pt x="2676" y="3406"/>
                    <a:pt x="3436" y="2646"/>
                    <a:pt x="3436" y="1704"/>
                  </a:cubicBezTo>
                  <a:cubicBezTo>
                    <a:pt x="3436" y="762"/>
                    <a:pt x="2676" y="2"/>
                    <a:pt x="1734" y="2"/>
                  </a:cubicBezTo>
                  <a:cubicBezTo>
                    <a:pt x="1715" y="1"/>
                    <a:pt x="1697" y="1"/>
                    <a:pt x="167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 name="Google Shape;121;p9"/>
            <p:cNvSpPr/>
            <p:nvPr/>
          </p:nvSpPr>
          <p:spPr>
            <a:xfrm>
              <a:off x="8390957" y="-350940"/>
              <a:ext cx="151630" cy="2285436"/>
            </a:xfrm>
            <a:custGeom>
              <a:avLst/>
              <a:gdLst/>
              <a:ahLst/>
              <a:cxnLst/>
              <a:rect l="l" t="t" r="r" b="b"/>
              <a:pathLst>
                <a:path w="4834" h="72860" fill="none" extrusionOk="0">
                  <a:moveTo>
                    <a:pt x="1" y="1"/>
                  </a:moveTo>
                  <a:lnTo>
                    <a:pt x="1" y="23861"/>
                  </a:lnTo>
                  <a:lnTo>
                    <a:pt x="4834" y="28694"/>
                  </a:lnTo>
                  <a:lnTo>
                    <a:pt x="4834" y="72859"/>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 name="Google Shape;122;p9"/>
            <p:cNvSpPr/>
            <p:nvPr/>
          </p:nvSpPr>
          <p:spPr>
            <a:xfrm>
              <a:off x="8686379" y="-350940"/>
              <a:ext cx="134472" cy="1723864"/>
            </a:xfrm>
            <a:custGeom>
              <a:avLst/>
              <a:gdLst/>
              <a:ahLst/>
              <a:cxnLst/>
              <a:rect l="l" t="t" r="r" b="b"/>
              <a:pathLst>
                <a:path w="4287" h="54957" fill="none" extrusionOk="0">
                  <a:moveTo>
                    <a:pt x="4287" y="1"/>
                  </a:moveTo>
                  <a:lnTo>
                    <a:pt x="4287" y="17235"/>
                  </a:lnTo>
                  <a:lnTo>
                    <a:pt x="1" y="21521"/>
                  </a:lnTo>
                  <a:lnTo>
                    <a:pt x="1" y="54956"/>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 name="Google Shape;123;p9"/>
            <p:cNvSpPr/>
            <p:nvPr/>
          </p:nvSpPr>
          <p:spPr>
            <a:xfrm>
              <a:off x="8871388" y="-350940"/>
              <a:ext cx="150689" cy="2053756"/>
            </a:xfrm>
            <a:custGeom>
              <a:avLst/>
              <a:gdLst/>
              <a:ahLst/>
              <a:cxnLst/>
              <a:rect l="l" t="t" r="r" b="b"/>
              <a:pathLst>
                <a:path w="4804" h="65474" fill="none" extrusionOk="0">
                  <a:moveTo>
                    <a:pt x="4803" y="1"/>
                  </a:moveTo>
                  <a:lnTo>
                    <a:pt x="4803" y="19515"/>
                  </a:lnTo>
                  <a:lnTo>
                    <a:pt x="1" y="24257"/>
                  </a:lnTo>
                  <a:lnTo>
                    <a:pt x="1" y="65473"/>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 name="Google Shape;124;p9"/>
            <p:cNvSpPr/>
            <p:nvPr/>
          </p:nvSpPr>
          <p:spPr>
            <a:xfrm>
              <a:off x="8632994" y="1316546"/>
              <a:ext cx="106838" cy="107779"/>
            </a:xfrm>
            <a:custGeom>
              <a:avLst/>
              <a:gdLst/>
              <a:ahLst/>
              <a:cxnLst/>
              <a:rect l="l" t="t" r="r" b="b"/>
              <a:pathLst>
                <a:path w="3406" h="3436" extrusionOk="0">
                  <a:moveTo>
                    <a:pt x="1703" y="1"/>
                  </a:moveTo>
                  <a:cubicBezTo>
                    <a:pt x="761" y="1"/>
                    <a:pt x="1" y="761"/>
                    <a:pt x="1" y="1703"/>
                  </a:cubicBezTo>
                  <a:cubicBezTo>
                    <a:pt x="1" y="2676"/>
                    <a:pt x="761" y="3436"/>
                    <a:pt x="1703" y="3436"/>
                  </a:cubicBezTo>
                  <a:cubicBezTo>
                    <a:pt x="2645" y="3436"/>
                    <a:pt x="3405" y="2676"/>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 name="Google Shape;125;p9"/>
            <p:cNvSpPr/>
            <p:nvPr/>
          </p:nvSpPr>
          <p:spPr>
            <a:xfrm>
              <a:off x="8818003" y="1646424"/>
              <a:ext cx="107779" cy="107779"/>
            </a:xfrm>
            <a:custGeom>
              <a:avLst/>
              <a:gdLst/>
              <a:ahLst/>
              <a:cxnLst/>
              <a:rect l="l" t="t" r="r" b="b"/>
              <a:pathLst>
                <a:path w="3436" h="3436" extrusionOk="0">
                  <a:moveTo>
                    <a:pt x="1703" y="1"/>
                  </a:moveTo>
                  <a:cubicBezTo>
                    <a:pt x="760" y="1"/>
                    <a:pt x="0" y="761"/>
                    <a:pt x="0" y="1733"/>
                  </a:cubicBezTo>
                  <a:cubicBezTo>
                    <a:pt x="0" y="2676"/>
                    <a:pt x="760" y="3435"/>
                    <a:pt x="1703" y="3435"/>
                  </a:cubicBezTo>
                  <a:cubicBezTo>
                    <a:pt x="2675" y="3435"/>
                    <a:pt x="3435" y="2676"/>
                    <a:pt x="3435" y="1733"/>
                  </a:cubicBezTo>
                  <a:cubicBezTo>
                    <a:pt x="3435" y="761"/>
                    <a:pt x="267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6" name="Google Shape;126;p9"/>
          <p:cNvGrpSpPr/>
          <p:nvPr/>
        </p:nvGrpSpPr>
        <p:grpSpPr>
          <a:xfrm>
            <a:off x="175817" y="4517711"/>
            <a:ext cx="626745" cy="2574245"/>
            <a:chOff x="152412" y="3212810"/>
            <a:chExt cx="470059" cy="1930684"/>
          </a:xfrm>
        </p:grpSpPr>
        <p:sp>
          <p:nvSpPr>
            <p:cNvPr id="127" name="Google Shape;127;p9"/>
            <p:cNvSpPr/>
            <p:nvPr/>
          </p:nvSpPr>
          <p:spPr>
            <a:xfrm rot="10800000">
              <a:off x="462247" y="3527378"/>
              <a:ext cx="160225" cy="1616116"/>
            </a:xfrm>
            <a:custGeom>
              <a:avLst/>
              <a:gdLst/>
              <a:ahLst/>
              <a:cxnLst/>
              <a:rect l="l" t="t" r="r" b="b"/>
              <a:pathLst>
                <a:path w="5108" h="51522" fill="none" extrusionOk="0">
                  <a:moveTo>
                    <a:pt x="1" y="1"/>
                  </a:moveTo>
                  <a:lnTo>
                    <a:pt x="1" y="23861"/>
                  </a:lnTo>
                  <a:lnTo>
                    <a:pt x="5107" y="28968"/>
                  </a:lnTo>
                  <a:lnTo>
                    <a:pt x="5107" y="5152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 name="Google Shape;128;p9"/>
            <p:cNvSpPr/>
            <p:nvPr/>
          </p:nvSpPr>
          <p:spPr>
            <a:xfrm rot="10800000">
              <a:off x="360247" y="4464690"/>
              <a:ext cx="93475" cy="670292"/>
            </a:xfrm>
            <a:custGeom>
              <a:avLst/>
              <a:gdLst/>
              <a:ahLst/>
              <a:cxnLst/>
              <a:rect l="l" t="t" r="r" b="b"/>
              <a:pathLst>
                <a:path w="2980" h="21369" fill="none" extrusionOk="0">
                  <a:moveTo>
                    <a:pt x="2980" y="1"/>
                  </a:moveTo>
                  <a:lnTo>
                    <a:pt x="2980" y="10974"/>
                  </a:lnTo>
                  <a:lnTo>
                    <a:pt x="1" y="13952"/>
                  </a:lnTo>
                  <a:lnTo>
                    <a:pt x="1" y="21369"/>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 name="Google Shape;129;p9"/>
            <p:cNvSpPr/>
            <p:nvPr/>
          </p:nvSpPr>
          <p:spPr>
            <a:xfrm rot="10800000">
              <a:off x="152412" y="3263263"/>
              <a:ext cx="149717" cy="1880231"/>
            </a:xfrm>
            <a:custGeom>
              <a:avLst/>
              <a:gdLst/>
              <a:ahLst/>
              <a:cxnLst/>
              <a:rect l="l" t="t" r="r" b="b"/>
              <a:pathLst>
                <a:path w="4773" h="59942" fill="none" extrusionOk="0">
                  <a:moveTo>
                    <a:pt x="4773" y="1"/>
                  </a:moveTo>
                  <a:lnTo>
                    <a:pt x="4773" y="15898"/>
                  </a:lnTo>
                  <a:lnTo>
                    <a:pt x="1" y="20670"/>
                  </a:lnTo>
                  <a:lnTo>
                    <a:pt x="1" y="5994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 name="Google Shape;130;p9"/>
            <p:cNvSpPr/>
            <p:nvPr/>
          </p:nvSpPr>
          <p:spPr>
            <a:xfrm rot="10800000">
              <a:off x="409805" y="3475972"/>
              <a:ext cx="106838" cy="106806"/>
            </a:xfrm>
            <a:custGeom>
              <a:avLst/>
              <a:gdLst/>
              <a:ahLst/>
              <a:cxnLst/>
              <a:rect l="l" t="t" r="r" b="b"/>
              <a:pathLst>
                <a:path w="3406" h="3405" extrusionOk="0">
                  <a:moveTo>
                    <a:pt x="1703" y="1"/>
                  </a:moveTo>
                  <a:cubicBezTo>
                    <a:pt x="761" y="1"/>
                    <a:pt x="1" y="760"/>
                    <a:pt x="1" y="1703"/>
                  </a:cubicBezTo>
                  <a:cubicBezTo>
                    <a:pt x="1" y="2645"/>
                    <a:pt x="761" y="3405"/>
                    <a:pt x="1703" y="3405"/>
                  </a:cubicBezTo>
                  <a:cubicBezTo>
                    <a:pt x="2645" y="3405"/>
                    <a:pt x="3405" y="2645"/>
                    <a:pt x="3405" y="170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 name="Google Shape;131;p9"/>
            <p:cNvSpPr/>
            <p:nvPr/>
          </p:nvSpPr>
          <p:spPr>
            <a:xfrm rot="10800000">
              <a:off x="400269" y="4414184"/>
              <a:ext cx="106838" cy="106806"/>
            </a:xfrm>
            <a:custGeom>
              <a:avLst/>
              <a:gdLst/>
              <a:ahLst/>
              <a:cxnLst/>
              <a:rect l="l" t="t" r="r" b="b"/>
              <a:pathLst>
                <a:path w="3406" h="3405"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 name="Google Shape;132;p9"/>
            <p:cNvSpPr/>
            <p:nvPr/>
          </p:nvSpPr>
          <p:spPr>
            <a:xfrm rot="10800000">
              <a:off x="248708" y="3212810"/>
              <a:ext cx="106806" cy="106838"/>
            </a:xfrm>
            <a:custGeom>
              <a:avLst/>
              <a:gdLst/>
              <a:ahLst/>
              <a:cxnLst/>
              <a:rect l="l" t="t" r="r" b="b"/>
              <a:pathLst>
                <a:path w="3405"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33" name="Google Shape;133;p9"/>
          <p:cNvSpPr txBox="1">
            <a:spLocks noGrp="1"/>
          </p:cNvSpPr>
          <p:nvPr>
            <p:ph type="title"/>
          </p:nvPr>
        </p:nvSpPr>
        <p:spPr>
          <a:xfrm>
            <a:off x="2847400" y="1585467"/>
            <a:ext cx="6497200" cy="261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0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34" name="Google Shape;134;p9"/>
          <p:cNvSpPr txBox="1">
            <a:spLocks noGrp="1"/>
          </p:cNvSpPr>
          <p:nvPr>
            <p:ph type="subTitle" idx="1"/>
          </p:nvPr>
        </p:nvSpPr>
        <p:spPr>
          <a:xfrm>
            <a:off x="2847400" y="4204667"/>
            <a:ext cx="6497200" cy="8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2133"/>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Tree>
    <p:extLst>
      <p:ext uri="{BB962C8B-B14F-4D97-AF65-F5344CB8AC3E}">
        <p14:creationId xmlns:p14="http://schemas.microsoft.com/office/powerpoint/2010/main" val="413115875"/>
      </p:ext>
    </p:extLst>
  </p:cSld>
  <p:clrMapOvr>
    <a:masterClrMapping/>
  </p:clrMapOvr>
  <p:transition spd="med">
    <p:pull/>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Caption">
  <p:cSld name="Caption">
    <p:spTree>
      <p:nvGrpSpPr>
        <p:cNvPr id="1" name="Shape 135"/>
        <p:cNvGrpSpPr/>
        <p:nvPr/>
      </p:nvGrpSpPr>
      <p:grpSpPr>
        <a:xfrm>
          <a:off x="0" y="0"/>
          <a:ext cx="0" cy="0"/>
          <a:chOff x="0" y="0"/>
          <a:chExt cx="0" cy="0"/>
        </a:xfrm>
      </p:grpSpPr>
      <p:sp>
        <p:nvSpPr>
          <p:cNvPr id="136" name="Google Shape;136;p10"/>
          <p:cNvSpPr>
            <a:spLocks noGrp="1"/>
          </p:cNvSpPr>
          <p:nvPr>
            <p:ph type="pic" idx="2"/>
          </p:nvPr>
        </p:nvSpPr>
        <p:spPr>
          <a:xfrm>
            <a:off x="0" y="-19833"/>
            <a:ext cx="12192000" cy="6878000"/>
          </a:xfrm>
          <a:prstGeom prst="rect">
            <a:avLst/>
          </a:prstGeom>
          <a:noFill/>
          <a:ln>
            <a:noFill/>
          </a:ln>
        </p:spPr>
      </p:sp>
      <p:sp>
        <p:nvSpPr>
          <p:cNvPr id="137" name="Google Shape;137;p10"/>
          <p:cNvSpPr txBox="1">
            <a:spLocks noGrp="1"/>
          </p:cNvSpPr>
          <p:nvPr>
            <p:ph type="title"/>
          </p:nvPr>
        </p:nvSpPr>
        <p:spPr>
          <a:xfrm>
            <a:off x="950967" y="4829067"/>
            <a:ext cx="7412800" cy="1309600"/>
          </a:xfrm>
          <a:prstGeom prst="rect">
            <a:avLst/>
          </a:prstGeom>
          <a:solidFill>
            <a:schemeClr val="lt1"/>
          </a:solidFill>
        </p:spPr>
        <p:txBody>
          <a:bodyPr spcFirstLastPara="1" wrap="square" lIns="91425" tIns="91425" rIns="91425" bIns="91425" anchor="t" anchorCtr="0">
            <a:noAutofit/>
          </a:bodyPr>
          <a:lstStyle>
            <a:lvl1pPr lvl="0" rtl="0">
              <a:spcBef>
                <a:spcPts val="0"/>
              </a:spcBef>
              <a:spcAft>
                <a:spcPts val="0"/>
              </a:spcAft>
              <a:buSzPts val="3000"/>
              <a:buNone/>
              <a:defRPr sz="32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extLst>
      <p:ext uri="{BB962C8B-B14F-4D97-AF65-F5344CB8AC3E}">
        <p14:creationId xmlns:p14="http://schemas.microsoft.com/office/powerpoint/2010/main" val="891801950"/>
      </p:ext>
    </p:extLst>
  </p:cSld>
  <p:clrMapOvr>
    <a:masterClrMapping/>
  </p:clrMapOvr>
  <p:transition spd="med">
    <p:pull/>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26" Type="http://schemas.openxmlformats.org/officeDocument/2006/relationships/theme" Target="../theme/theme2.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5" Type="http://schemas.openxmlformats.org/officeDocument/2006/relationships/slideLayout" Target="../slideLayouts/slideLayout50.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24" Type="http://schemas.openxmlformats.org/officeDocument/2006/relationships/slideLayout" Target="../slideLayouts/slideLayout49.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slideLayout" Target="../slideLayouts/slideLayout48.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slideLayout" Target="../slideLayouts/slideLayout4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0">
              <a:srgbClr val="003399"/>
            </a:gs>
            <a:gs pos="100000">
              <a:schemeClr val="accent4">
                <a:lumMod val="60000"/>
              </a:schemeClr>
            </a:gs>
          </a:gsLst>
          <a:lin ang="2700000" scaled="1"/>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0967" y="719333"/>
            <a:ext cx="102900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1pPr>
            <a:lvl2pPr lvl="1"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2pPr>
            <a:lvl3pPr lvl="2"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3pPr>
            <a:lvl4pPr lvl="3"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4pPr>
            <a:lvl5pPr lvl="4"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5pPr>
            <a:lvl6pPr lvl="5"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6pPr>
            <a:lvl7pPr lvl="6"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7pPr>
            <a:lvl8pPr lvl="7"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8pPr>
            <a:lvl9pPr lvl="8"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9pPr>
          </a:lstStyle>
          <a:p>
            <a:endParaRPr/>
          </a:p>
        </p:txBody>
      </p:sp>
      <p:sp>
        <p:nvSpPr>
          <p:cNvPr id="7" name="Google Shape;7;p1"/>
          <p:cNvSpPr txBox="1">
            <a:spLocks noGrp="1"/>
          </p:cNvSpPr>
          <p:nvPr>
            <p:ph type="body" idx="1"/>
          </p:nvPr>
        </p:nvSpPr>
        <p:spPr>
          <a:xfrm>
            <a:off x="950967" y="1536633"/>
            <a:ext cx="10290000" cy="45552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1pPr>
            <a:lvl2pPr marL="914400" lvl="1" indent="-304800">
              <a:lnSpc>
                <a:spcPct val="100000"/>
              </a:lnSpc>
              <a:spcBef>
                <a:spcPts val="1600"/>
              </a:spcBef>
              <a:spcAft>
                <a:spcPts val="0"/>
              </a:spcAft>
              <a:buClr>
                <a:schemeClr val="dk1"/>
              </a:buClr>
              <a:buSzPts val="1200"/>
              <a:buFont typeface="Asap"/>
              <a:buChar char="○"/>
              <a:defRPr sz="1200">
                <a:solidFill>
                  <a:schemeClr val="dk1"/>
                </a:solidFill>
                <a:latin typeface="Asap"/>
                <a:ea typeface="Asap"/>
                <a:cs typeface="Asap"/>
                <a:sym typeface="Asap"/>
              </a:defRPr>
            </a:lvl2pPr>
            <a:lvl3pPr marL="1371600" lvl="2" indent="-304800">
              <a:lnSpc>
                <a:spcPct val="100000"/>
              </a:lnSpc>
              <a:spcBef>
                <a:spcPts val="1600"/>
              </a:spcBef>
              <a:spcAft>
                <a:spcPts val="0"/>
              </a:spcAft>
              <a:buClr>
                <a:schemeClr val="dk1"/>
              </a:buClr>
              <a:buSzPts val="1200"/>
              <a:buFont typeface="Asap"/>
              <a:buChar char="■"/>
              <a:defRPr sz="1200">
                <a:solidFill>
                  <a:schemeClr val="dk1"/>
                </a:solidFill>
                <a:latin typeface="Asap"/>
                <a:ea typeface="Asap"/>
                <a:cs typeface="Asap"/>
                <a:sym typeface="Asap"/>
              </a:defRPr>
            </a:lvl3pPr>
            <a:lvl4pPr marL="1828800" lvl="3" indent="-304800">
              <a:lnSpc>
                <a:spcPct val="100000"/>
              </a:lnSpc>
              <a:spcBef>
                <a:spcPts val="1600"/>
              </a:spcBef>
              <a:spcAft>
                <a:spcPts val="0"/>
              </a:spcAft>
              <a:buClr>
                <a:schemeClr val="dk1"/>
              </a:buClr>
              <a:buSzPts val="1200"/>
              <a:buFont typeface="Asap"/>
              <a:buChar char="●"/>
              <a:defRPr sz="1200">
                <a:solidFill>
                  <a:schemeClr val="dk1"/>
                </a:solidFill>
                <a:latin typeface="Asap"/>
                <a:ea typeface="Asap"/>
                <a:cs typeface="Asap"/>
                <a:sym typeface="Asap"/>
              </a:defRPr>
            </a:lvl4pPr>
            <a:lvl5pPr marL="2286000" lvl="4" indent="-304800">
              <a:lnSpc>
                <a:spcPct val="100000"/>
              </a:lnSpc>
              <a:spcBef>
                <a:spcPts val="1600"/>
              </a:spcBef>
              <a:spcAft>
                <a:spcPts val="0"/>
              </a:spcAft>
              <a:buClr>
                <a:schemeClr val="dk1"/>
              </a:buClr>
              <a:buSzPts val="1200"/>
              <a:buFont typeface="Asap"/>
              <a:buChar char="○"/>
              <a:defRPr sz="1200">
                <a:solidFill>
                  <a:schemeClr val="dk1"/>
                </a:solidFill>
                <a:latin typeface="Asap"/>
                <a:ea typeface="Asap"/>
                <a:cs typeface="Asap"/>
                <a:sym typeface="Asap"/>
              </a:defRPr>
            </a:lvl5pPr>
            <a:lvl6pPr marL="2743200" lvl="5" indent="-304800">
              <a:lnSpc>
                <a:spcPct val="100000"/>
              </a:lnSpc>
              <a:spcBef>
                <a:spcPts val="1600"/>
              </a:spcBef>
              <a:spcAft>
                <a:spcPts val="0"/>
              </a:spcAft>
              <a:buClr>
                <a:schemeClr val="dk1"/>
              </a:buClr>
              <a:buSzPts val="1200"/>
              <a:buFont typeface="Asap"/>
              <a:buChar char="■"/>
              <a:defRPr sz="1200">
                <a:solidFill>
                  <a:schemeClr val="dk1"/>
                </a:solidFill>
                <a:latin typeface="Asap"/>
                <a:ea typeface="Asap"/>
                <a:cs typeface="Asap"/>
                <a:sym typeface="Asap"/>
              </a:defRPr>
            </a:lvl6pPr>
            <a:lvl7pPr marL="3200400" lvl="6" indent="-304800">
              <a:lnSpc>
                <a:spcPct val="100000"/>
              </a:lnSpc>
              <a:spcBef>
                <a:spcPts val="1600"/>
              </a:spcBef>
              <a:spcAft>
                <a:spcPts val="0"/>
              </a:spcAft>
              <a:buClr>
                <a:schemeClr val="dk1"/>
              </a:buClr>
              <a:buSzPts val="1200"/>
              <a:buFont typeface="Asap"/>
              <a:buChar char="●"/>
              <a:defRPr sz="1200">
                <a:solidFill>
                  <a:schemeClr val="dk1"/>
                </a:solidFill>
                <a:latin typeface="Asap"/>
                <a:ea typeface="Asap"/>
                <a:cs typeface="Asap"/>
                <a:sym typeface="Asap"/>
              </a:defRPr>
            </a:lvl7pPr>
            <a:lvl8pPr marL="3657600" lvl="7" indent="-304800">
              <a:lnSpc>
                <a:spcPct val="100000"/>
              </a:lnSpc>
              <a:spcBef>
                <a:spcPts val="1600"/>
              </a:spcBef>
              <a:spcAft>
                <a:spcPts val="0"/>
              </a:spcAft>
              <a:buClr>
                <a:schemeClr val="dk1"/>
              </a:buClr>
              <a:buSzPts val="1200"/>
              <a:buFont typeface="Asap"/>
              <a:buChar char="○"/>
              <a:defRPr sz="1200">
                <a:solidFill>
                  <a:schemeClr val="dk1"/>
                </a:solidFill>
                <a:latin typeface="Asap"/>
                <a:ea typeface="Asap"/>
                <a:cs typeface="Asap"/>
                <a:sym typeface="Asap"/>
              </a:defRPr>
            </a:lvl8pPr>
            <a:lvl9pPr marL="4114800" lvl="8" indent="-304800">
              <a:lnSpc>
                <a:spcPct val="100000"/>
              </a:lnSpc>
              <a:spcBef>
                <a:spcPts val="1600"/>
              </a:spcBef>
              <a:spcAft>
                <a:spcPts val="1600"/>
              </a:spcAft>
              <a:buClr>
                <a:schemeClr val="dk1"/>
              </a:buClr>
              <a:buSzPts val="1200"/>
              <a:buFont typeface="Asap"/>
              <a:buChar char="■"/>
              <a:defRPr sz="1200">
                <a:solidFill>
                  <a:schemeClr val="dk1"/>
                </a:solidFill>
                <a:latin typeface="Asap"/>
                <a:ea typeface="Asap"/>
                <a:cs typeface="Asap"/>
                <a:sym typeface="Asap"/>
              </a:defRPr>
            </a:lvl9pPr>
          </a:lstStyle>
          <a:p>
            <a:endParaRPr/>
          </a:p>
        </p:txBody>
      </p:sp>
    </p:spTree>
    <p:extLst>
      <p:ext uri="{BB962C8B-B14F-4D97-AF65-F5344CB8AC3E}">
        <p14:creationId xmlns:p14="http://schemas.microsoft.com/office/powerpoint/2010/main" val="1917253397"/>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Lst>
  <p:transition spd="med">
    <p:pull/>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0967" y="719333"/>
            <a:ext cx="102900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1pPr>
            <a:lvl2pPr lvl="1"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2pPr>
            <a:lvl3pPr lvl="2"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3pPr>
            <a:lvl4pPr lvl="3"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4pPr>
            <a:lvl5pPr lvl="4"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5pPr>
            <a:lvl6pPr lvl="5"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6pPr>
            <a:lvl7pPr lvl="6"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7pPr>
            <a:lvl8pPr lvl="7"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8pPr>
            <a:lvl9pPr lvl="8"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9pPr>
          </a:lstStyle>
          <a:p>
            <a:endParaRPr/>
          </a:p>
        </p:txBody>
      </p:sp>
      <p:sp>
        <p:nvSpPr>
          <p:cNvPr id="7" name="Google Shape;7;p1"/>
          <p:cNvSpPr txBox="1">
            <a:spLocks noGrp="1"/>
          </p:cNvSpPr>
          <p:nvPr>
            <p:ph type="body" idx="1"/>
          </p:nvPr>
        </p:nvSpPr>
        <p:spPr>
          <a:xfrm>
            <a:off x="950967" y="1536633"/>
            <a:ext cx="10290000" cy="45552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1pPr>
            <a:lvl2pPr marL="914400" lvl="1" indent="-304800">
              <a:lnSpc>
                <a:spcPct val="100000"/>
              </a:lnSpc>
              <a:spcBef>
                <a:spcPts val="1600"/>
              </a:spcBef>
              <a:spcAft>
                <a:spcPts val="0"/>
              </a:spcAft>
              <a:buClr>
                <a:schemeClr val="dk1"/>
              </a:buClr>
              <a:buSzPts val="1200"/>
              <a:buFont typeface="Asap"/>
              <a:buChar char="○"/>
              <a:defRPr sz="1200">
                <a:solidFill>
                  <a:schemeClr val="dk1"/>
                </a:solidFill>
                <a:latin typeface="Asap"/>
                <a:ea typeface="Asap"/>
                <a:cs typeface="Asap"/>
                <a:sym typeface="Asap"/>
              </a:defRPr>
            </a:lvl2pPr>
            <a:lvl3pPr marL="1371600" lvl="2" indent="-304800">
              <a:lnSpc>
                <a:spcPct val="100000"/>
              </a:lnSpc>
              <a:spcBef>
                <a:spcPts val="1600"/>
              </a:spcBef>
              <a:spcAft>
                <a:spcPts val="0"/>
              </a:spcAft>
              <a:buClr>
                <a:schemeClr val="dk1"/>
              </a:buClr>
              <a:buSzPts val="1200"/>
              <a:buFont typeface="Asap"/>
              <a:buChar char="■"/>
              <a:defRPr sz="1200">
                <a:solidFill>
                  <a:schemeClr val="dk1"/>
                </a:solidFill>
                <a:latin typeface="Asap"/>
                <a:ea typeface="Asap"/>
                <a:cs typeface="Asap"/>
                <a:sym typeface="Asap"/>
              </a:defRPr>
            </a:lvl3pPr>
            <a:lvl4pPr marL="1828800" lvl="3" indent="-304800">
              <a:lnSpc>
                <a:spcPct val="100000"/>
              </a:lnSpc>
              <a:spcBef>
                <a:spcPts val="1600"/>
              </a:spcBef>
              <a:spcAft>
                <a:spcPts val="0"/>
              </a:spcAft>
              <a:buClr>
                <a:schemeClr val="dk1"/>
              </a:buClr>
              <a:buSzPts val="1200"/>
              <a:buFont typeface="Asap"/>
              <a:buChar char="●"/>
              <a:defRPr sz="1200">
                <a:solidFill>
                  <a:schemeClr val="dk1"/>
                </a:solidFill>
                <a:latin typeface="Asap"/>
                <a:ea typeface="Asap"/>
                <a:cs typeface="Asap"/>
                <a:sym typeface="Asap"/>
              </a:defRPr>
            </a:lvl4pPr>
            <a:lvl5pPr marL="2286000" lvl="4" indent="-304800">
              <a:lnSpc>
                <a:spcPct val="100000"/>
              </a:lnSpc>
              <a:spcBef>
                <a:spcPts val="1600"/>
              </a:spcBef>
              <a:spcAft>
                <a:spcPts val="0"/>
              </a:spcAft>
              <a:buClr>
                <a:schemeClr val="dk1"/>
              </a:buClr>
              <a:buSzPts val="1200"/>
              <a:buFont typeface="Asap"/>
              <a:buChar char="○"/>
              <a:defRPr sz="1200">
                <a:solidFill>
                  <a:schemeClr val="dk1"/>
                </a:solidFill>
                <a:latin typeface="Asap"/>
                <a:ea typeface="Asap"/>
                <a:cs typeface="Asap"/>
                <a:sym typeface="Asap"/>
              </a:defRPr>
            </a:lvl5pPr>
            <a:lvl6pPr marL="2743200" lvl="5" indent="-304800">
              <a:lnSpc>
                <a:spcPct val="100000"/>
              </a:lnSpc>
              <a:spcBef>
                <a:spcPts val="1600"/>
              </a:spcBef>
              <a:spcAft>
                <a:spcPts val="0"/>
              </a:spcAft>
              <a:buClr>
                <a:schemeClr val="dk1"/>
              </a:buClr>
              <a:buSzPts val="1200"/>
              <a:buFont typeface="Asap"/>
              <a:buChar char="■"/>
              <a:defRPr sz="1200">
                <a:solidFill>
                  <a:schemeClr val="dk1"/>
                </a:solidFill>
                <a:latin typeface="Asap"/>
                <a:ea typeface="Asap"/>
                <a:cs typeface="Asap"/>
                <a:sym typeface="Asap"/>
              </a:defRPr>
            </a:lvl6pPr>
            <a:lvl7pPr marL="3200400" lvl="6" indent="-304800">
              <a:lnSpc>
                <a:spcPct val="100000"/>
              </a:lnSpc>
              <a:spcBef>
                <a:spcPts val="1600"/>
              </a:spcBef>
              <a:spcAft>
                <a:spcPts val="0"/>
              </a:spcAft>
              <a:buClr>
                <a:schemeClr val="dk1"/>
              </a:buClr>
              <a:buSzPts val="1200"/>
              <a:buFont typeface="Asap"/>
              <a:buChar char="●"/>
              <a:defRPr sz="1200">
                <a:solidFill>
                  <a:schemeClr val="dk1"/>
                </a:solidFill>
                <a:latin typeface="Asap"/>
                <a:ea typeface="Asap"/>
                <a:cs typeface="Asap"/>
                <a:sym typeface="Asap"/>
              </a:defRPr>
            </a:lvl7pPr>
            <a:lvl8pPr marL="3657600" lvl="7" indent="-304800">
              <a:lnSpc>
                <a:spcPct val="100000"/>
              </a:lnSpc>
              <a:spcBef>
                <a:spcPts val="1600"/>
              </a:spcBef>
              <a:spcAft>
                <a:spcPts val="0"/>
              </a:spcAft>
              <a:buClr>
                <a:schemeClr val="dk1"/>
              </a:buClr>
              <a:buSzPts val="1200"/>
              <a:buFont typeface="Asap"/>
              <a:buChar char="○"/>
              <a:defRPr sz="1200">
                <a:solidFill>
                  <a:schemeClr val="dk1"/>
                </a:solidFill>
                <a:latin typeface="Asap"/>
                <a:ea typeface="Asap"/>
                <a:cs typeface="Asap"/>
                <a:sym typeface="Asap"/>
              </a:defRPr>
            </a:lvl8pPr>
            <a:lvl9pPr marL="4114800" lvl="8" indent="-304800">
              <a:lnSpc>
                <a:spcPct val="100000"/>
              </a:lnSpc>
              <a:spcBef>
                <a:spcPts val="1600"/>
              </a:spcBef>
              <a:spcAft>
                <a:spcPts val="1600"/>
              </a:spcAft>
              <a:buClr>
                <a:schemeClr val="dk1"/>
              </a:buClr>
              <a:buSzPts val="1200"/>
              <a:buFont typeface="Asap"/>
              <a:buChar char="■"/>
              <a:defRPr sz="1200">
                <a:solidFill>
                  <a:schemeClr val="dk1"/>
                </a:solidFill>
                <a:latin typeface="Asap"/>
                <a:ea typeface="Asap"/>
                <a:cs typeface="Asap"/>
                <a:sym typeface="Asap"/>
              </a:defRPr>
            </a:lvl9pPr>
          </a:lstStyle>
          <a:p>
            <a:endParaRPr/>
          </a:p>
        </p:txBody>
      </p:sp>
    </p:spTree>
    <p:extLst>
      <p:ext uri="{BB962C8B-B14F-4D97-AF65-F5344CB8AC3E}">
        <p14:creationId xmlns:p14="http://schemas.microsoft.com/office/powerpoint/2010/main" val="437447846"/>
      </p:ext>
    </p:extLst>
  </p:cSld>
  <p:clrMap bg1="lt1" tx1="dk1" bg2="dk2" tx2="lt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 id="2147483706" r:id="rId20"/>
    <p:sldLayoutId id="2147483707" r:id="rId21"/>
    <p:sldLayoutId id="2147483708" r:id="rId22"/>
    <p:sldLayoutId id="2147483709" r:id="rId23"/>
    <p:sldLayoutId id="2147483710" r:id="rId24"/>
    <p:sldLayoutId id="2147483711" r:id="rId25"/>
  </p:sldLayoutIdLst>
  <p:transition spd="med">
    <p:pull/>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5.xml"/><Relationship Id="rId4" Type="http://schemas.openxmlformats.org/officeDocument/2006/relationships/image" Target="../media/image7.sv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5.xml"/><Relationship Id="rId4" Type="http://schemas.openxmlformats.org/officeDocument/2006/relationships/image" Target="../media/image9.sv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45.xml"/><Relationship Id="rId4" Type="http://schemas.openxmlformats.org/officeDocument/2006/relationships/image" Target="../media/image11.sv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42.xml"/><Relationship Id="rId4" Type="http://schemas.openxmlformats.org/officeDocument/2006/relationships/image" Target="../media/image11.jp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421"/>
        <p:cNvGrpSpPr/>
        <p:nvPr/>
      </p:nvGrpSpPr>
      <p:grpSpPr>
        <a:xfrm>
          <a:off x="0" y="0"/>
          <a:ext cx="0" cy="0"/>
          <a:chOff x="0" y="0"/>
          <a:chExt cx="0" cy="0"/>
        </a:xfrm>
      </p:grpSpPr>
      <p:sp>
        <p:nvSpPr>
          <p:cNvPr id="422" name="Google Shape;422;p33"/>
          <p:cNvSpPr txBox="1">
            <a:spLocks noGrp="1"/>
          </p:cNvSpPr>
          <p:nvPr>
            <p:ph type="ctrTitle"/>
          </p:nvPr>
        </p:nvSpPr>
        <p:spPr>
          <a:xfrm>
            <a:off x="951000" y="522902"/>
            <a:ext cx="10290000" cy="2328400"/>
          </a:xfrm>
          <a:prstGeom prst="rect">
            <a:avLst/>
          </a:prstGeom>
        </p:spPr>
        <p:txBody>
          <a:bodyPr spcFirstLastPara="1" wrap="square" lIns="121900" tIns="121900" rIns="121900" bIns="121900" anchor="b" anchorCtr="0">
            <a:noAutofit/>
          </a:bodyPr>
          <a:lstStyle/>
          <a:p>
            <a:r>
              <a:rPr lang="en-US" sz="5000" dirty="0">
                <a:latin typeface="Times New Roman" panose="02020603050405020304" pitchFamily="18" charset="0"/>
                <a:cs typeface="Times New Roman" panose="02020603050405020304" pitchFamily="18" charset="0"/>
              </a:rPr>
              <a:t>Food Automated Service Technology for Order and Delivery</a:t>
            </a:r>
            <a:br>
              <a:rPr lang="en-US" sz="5000" dirty="0">
                <a:latin typeface="Times New Roman" panose="02020603050405020304" pitchFamily="18" charset="0"/>
                <a:cs typeface="Times New Roman" panose="02020603050405020304" pitchFamily="18" charset="0"/>
              </a:rPr>
            </a:br>
            <a:r>
              <a:rPr lang="en-US" sz="5000" dirty="0">
                <a:latin typeface="Times New Roman" panose="02020603050405020304" pitchFamily="18" charset="0"/>
                <a:cs typeface="Times New Roman" panose="02020603050405020304" pitchFamily="18" charset="0"/>
              </a:rPr>
              <a:t>(FASTOD)</a:t>
            </a:r>
            <a:endParaRPr lang="en-IN" sz="5000" dirty="0">
              <a:latin typeface="Times New Roman" panose="02020603050405020304" pitchFamily="18" charset="0"/>
              <a:cs typeface="Times New Roman" panose="02020603050405020304" pitchFamily="18" charset="0"/>
            </a:endParaRPr>
          </a:p>
        </p:txBody>
      </p:sp>
      <p:sp>
        <p:nvSpPr>
          <p:cNvPr id="423" name="Google Shape;423;p33"/>
          <p:cNvSpPr txBox="1">
            <a:spLocks noGrp="1"/>
          </p:cNvSpPr>
          <p:nvPr>
            <p:ph type="subTitle" idx="1"/>
          </p:nvPr>
        </p:nvSpPr>
        <p:spPr>
          <a:xfrm>
            <a:off x="2084573" y="2931277"/>
            <a:ext cx="7858481" cy="1096724"/>
          </a:xfrm>
          <a:prstGeom prst="rect">
            <a:avLst/>
          </a:prstGeom>
          <a:gradFill>
            <a:gsLst>
              <a:gs pos="100000">
                <a:srgbClr val="003399"/>
              </a:gs>
              <a:gs pos="100000">
                <a:schemeClr val="accent4">
                  <a:lumMod val="60000"/>
                </a:schemeClr>
              </a:gs>
            </a:gsLst>
            <a:lin ang="2700000" scaled="1"/>
          </a:gradFill>
        </p:spPr>
        <p:txBody>
          <a:bodyPr spcFirstLastPara="1" wrap="square" lIns="121900" tIns="121900" rIns="121900" bIns="121900" anchor="t" anchorCtr="0">
            <a:noAutofit/>
          </a:bodyPr>
          <a:lstStyle/>
          <a:p>
            <a:pPr marL="0" indent="0"/>
            <a:r>
              <a:rPr lang="en" dirty="0">
                <a:latin typeface="Times New Roman" panose="02020603050405020304" pitchFamily="18" charset="0"/>
                <a:cs typeface="Times New Roman" panose="02020603050405020304" pitchFamily="18" charset="0"/>
              </a:rPr>
              <a:t>A presentation by Satwik Basu, Debargha Biswas, Koustav Roy</a:t>
            </a:r>
          </a:p>
          <a:p>
            <a:pPr marL="0" indent="0"/>
            <a:r>
              <a:rPr lang="en-IN" sz="1800" dirty="0">
                <a:latin typeface="Times New Roman" panose="02020603050405020304" pitchFamily="18" charset="0"/>
                <a:cs typeface="Times New Roman" panose="02020603050405020304" pitchFamily="18" charset="0"/>
              </a:rPr>
              <a:t>under the supervision of </a:t>
            </a:r>
            <a:r>
              <a:rPr lang="en" sz="1800" dirty="0">
                <a:latin typeface="Times New Roman" panose="02020603050405020304" pitchFamily="18" charset="0"/>
                <a:cs typeface="Times New Roman" panose="02020603050405020304" pitchFamily="18" charset="0"/>
              </a:rPr>
              <a:t>Mr. Sujoy Mondal</a:t>
            </a:r>
          </a:p>
          <a:p>
            <a:pPr marL="0" indent="0"/>
            <a:r>
              <a:rPr lang="en" sz="1800" dirty="0">
                <a:latin typeface="Times New Roman" panose="02020603050405020304" pitchFamily="18" charset="0"/>
                <a:cs typeface="Times New Roman" panose="02020603050405020304" pitchFamily="18" charset="0"/>
              </a:rPr>
              <a:t>[Group-6]</a:t>
            </a:r>
            <a:endParaRPr sz="1800" dirty="0">
              <a:latin typeface="Times New Roman" panose="02020603050405020304" pitchFamily="18" charset="0"/>
              <a:cs typeface="Times New Roman" panose="02020603050405020304" pitchFamily="18" charset="0"/>
            </a:endParaRPr>
          </a:p>
        </p:txBody>
      </p:sp>
      <p:grpSp>
        <p:nvGrpSpPr>
          <p:cNvPr id="424" name="Google Shape;424;p33"/>
          <p:cNvGrpSpPr/>
          <p:nvPr/>
        </p:nvGrpSpPr>
        <p:grpSpPr>
          <a:xfrm rot="10800000">
            <a:off x="277582" y="3757699"/>
            <a:ext cx="11636837" cy="3913092"/>
            <a:chOff x="208186" y="-593851"/>
            <a:chExt cx="8727628" cy="2934819"/>
          </a:xfrm>
        </p:grpSpPr>
        <p:sp>
          <p:nvSpPr>
            <p:cNvPr id="425" name="Google Shape;425;p33"/>
            <p:cNvSpPr/>
            <p:nvPr/>
          </p:nvSpPr>
          <p:spPr>
            <a:xfrm rot="10800000">
              <a:off x="6678925" y="-229599"/>
              <a:ext cx="125277" cy="1996941"/>
            </a:xfrm>
            <a:custGeom>
              <a:avLst/>
              <a:gdLst/>
              <a:ahLst/>
              <a:cxnLst/>
              <a:rect l="l" t="t" r="r" b="b"/>
              <a:pathLst>
                <a:path w="4014" h="63984" fill="none" extrusionOk="0">
                  <a:moveTo>
                    <a:pt x="4013" y="63983"/>
                  </a:moveTo>
                  <a:lnTo>
                    <a:pt x="4013" y="36414"/>
                  </a:lnTo>
                  <a:lnTo>
                    <a:pt x="1" y="32372"/>
                  </a:lnTo>
                  <a:lnTo>
                    <a:pt x="1" y="0"/>
                  </a:lnTo>
                </a:path>
              </a:pathLst>
            </a:custGeom>
            <a:solidFill>
              <a:schemeClr val="lt2"/>
            </a:solidFill>
            <a:ln w="19000" cap="flat" cmpd="sng">
              <a:solidFill>
                <a:schemeClr val="lt2"/>
              </a:solidFill>
              <a:prstDash val="solid"/>
              <a:miter lim="30395"/>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26" name="Google Shape;426;p33"/>
            <p:cNvSpPr/>
            <p:nvPr/>
          </p:nvSpPr>
          <p:spPr>
            <a:xfrm rot="10800000">
              <a:off x="6751020" y="1710383"/>
              <a:ext cx="107238" cy="106301"/>
            </a:xfrm>
            <a:custGeom>
              <a:avLst/>
              <a:gdLst/>
              <a:ahLst/>
              <a:cxnLst/>
              <a:rect l="l" t="t" r="r" b="b"/>
              <a:pathLst>
                <a:path w="3436" h="3406" extrusionOk="0">
                  <a:moveTo>
                    <a:pt x="1733" y="1"/>
                  </a:moveTo>
                  <a:cubicBezTo>
                    <a:pt x="760" y="1"/>
                    <a:pt x="0" y="761"/>
                    <a:pt x="0" y="1703"/>
                  </a:cubicBezTo>
                  <a:cubicBezTo>
                    <a:pt x="0" y="2645"/>
                    <a:pt x="760" y="3405"/>
                    <a:pt x="1733" y="3405"/>
                  </a:cubicBezTo>
                  <a:cubicBezTo>
                    <a:pt x="2675" y="3405"/>
                    <a:pt x="3435" y="2645"/>
                    <a:pt x="3435" y="1703"/>
                  </a:cubicBezTo>
                  <a:cubicBezTo>
                    <a:pt x="3435" y="761"/>
                    <a:pt x="2675" y="1"/>
                    <a:pt x="173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27" name="Google Shape;427;p33"/>
            <p:cNvSpPr/>
            <p:nvPr/>
          </p:nvSpPr>
          <p:spPr>
            <a:xfrm rot="10800000">
              <a:off x="7499530" y="-163184"/>
              <a:ext cx="31" cy="558784"/>
            </a:xfrm>
            <a:custGeom>
              <a:avLst/>
              <a:gdLst/>
              <a:ahLst/>
              <a:cxnLst/>
              <a:rect l="l" t="t" r="r" b="b"/>
              <a:pathLst>
                <a:path w="1" h="17904" fill="none" extrusionOk="0">
                  <a:moveTo>
                    <a:pt x="1" y="17903"/>
                  </a:moveTo>
                  <a:lnTo>
                    <a:pt x="1"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28" name="Google Shape;428;p33"/>
            <p:cNvSpPr/>
            <p:nvPr/>
          </p:nvSpPr>
          <p:spPr>
            <a:xfrm rot="10800000">
              <a:off x="7446410" y="338641"/>
              <a:ext cx="106270" cy="106301"/>
            </a:xfrm>
            <a:custGeom>
              <a:avLst/>
              <a:gdLst/>
              <a:ahLst/>
              <a:cxnLst/>
              <a:rect l="l" t="t" r="r" b="b"/>
              <a:pathLst>
                <a:path w="3405"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29" name="Google Shape;429;p33"/>
            <p:cNvSpPr/>
            <p:nvPr/>
          </p:nvSpPr>
          <p:spPr>
            <a:xfrm rot="10800000">
              <a:off x="7864749" y="-69273"/>
              <a:ext cx="31" cy="537936"/>
            </a:xfrm>
            <a:custGeom>
              <a:avLst/>
              <a:gdLst/>
              <a:ahLst/>
              <a:cxnLst/>
              <a:rect l="l" t="t" r="r" b="b"/>
              <a:pathLst>
                <a:path w="1" h="17236" fill="none" extrusionOk="0">
                  <a:moveTo>
                    <a:pt x="0" y="17235"/>
                  </a:moveTo>
                  <a:lnTo>
                    <a:pt x="0" y="1"/>
                  </a:lnTo>
                </a:path>
              </a:pathLst>
            </a:custGeom>
            <a:solidFill>
              <a:schemeClr val="lt2"/>
            </a:solidFill>
            <a:ln w="19000" cap="rnd"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30" name="Google Shape;430;p33"/>
            <p:cNvSpPr/>
            <p:nvPr/>
          </p:nvSpPr>
          <p:spPr>
            <a:xfrm rot="10800000">
              <a:off x="7811630" y="411704"/>
              <a:ext cx="106270" cy="107238"/>
            </a:xfrm>
            <a:custGeom>
              <a:avLst/>
              <a:gdLst/>
              <a:ahLst/>
              <a:cxnLst/>
              <a:rect l="l" t="t" r="r" b="b"/>
              <a:pathLst>
                <a:path w="3405" h="3436" extrusionOk="0">
                  <a:moveTo>
                    <a:pt x="1702" y="1"/>
                  </a:moveTo>
                  <a:cubicBezTo>
                    <a:pt x="760" y="1"/>
                    <a:pt x="0" y="761"/>
                    <a:pt x="0" y="1734"/>
                  </a:cubicBezTo>
                  <a:cubicBezTo>
                    <a:pt x="0" y="2676"/>
                    <a:pt x="760" y="3436"/>
                    <a:pt x="1702" y="3436"/>
                  </a:cubicBezTo>
                  <a:cubicBezTo>
                    <a:pt x="2614" y="3436"/>
                    <a:pt x="3405" y="2676"/>
                    <a:pt x="3405" y="1734"/>
                  </a:cubicBezTo>
                  <a:cubicBezTo>
                    <a:pt x="3405" y="761"/>
                    <a:pt x="2645"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31" name="Google Shape;431;p33"/>
            <p:cNvSpPr/>
            <p:nvPr/>
          </p:nvSpPr>
          <p:spPr>
            <a:xfrm rot="10800000">
              <a:off x="8244200" y="-115745"/>
              <a:ext cx="203052" cy="1636434"/>
            </a:xfrm>
            <a:custGeom>
              <a:avLst/>
              <a:gdLst/>
              <a:ahLst/>
              <a:cxnLst/>
              <a:rect l="l" t="t" r="r" b="b"/>
              <a:pathLst>
                <a:path w="6506" h="52433" fill="none" extrusionOk="0">
                  <a:moveTo>
                    <a:pt x="6505" y="52433"/>
                  </a:moveTo>
                  <a:lnTo>
                    <a:pt x="6505" y="39454"/>
                  </a:lnTo>
                  <a:lnTo>
                    <a:pt x="1" y="32949"/>
                  </a:lnTo>
                  <a:lnTo>
                    <a:pt x="1"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32" name="Google Shape;432;p33"/>
            <p:cNvSpPr/>
            <p:nvPr/>
          </p:nvSpPr>
          <p:spPr>
            <a:xfrm rot="10800000">
              <a:off x="8393134" y="1464698"/>
              <a:ext cx="107238" cy="107238"/>
            </a:xfrm>
            <a:custGeom>
              <a:avLst/>
              <a:gdLst/>
              <a:ahLst/>
              <a:cxnLst/>
              <a:rect l="l" t="t" r="r" b="b"/>
              <a:pathLst>
                <a:path w="3436" h="3436" extrusionOk="0">
                  <a:moveTo>
                    <a:pt x="1703" y="1"/>
                  </a:moveTo>
                  <a:cubicBezTo>
                    <a:pt x="760" y="1"/>
                    <a:pt x="0" y="761"/>
                    <a:pt x="0" y="1733"/>
                  </a:cubicBezTo>
                  <a:cubicBezTo>
                    <a:pt x="0" y="2676"/>
                    <a:pt x="760" y="3436"/>
                    <a:pt x="1703" y="3436"/>
                  </a:cubicBezTo>
                  <a:cubicBezTo>
                    <a:pt x="2614" y="3436"/>
                    <a:pt x="3435" y="2676"/>
                    <a:pt x="3435" y="1733"/>
                  </a:cubicBezTo>
                  <a:cubicBezTo>
                    <a:pt x="3435" y="761"/>
                    <a:pt x="267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33" name="Google Shape;433;p33"/>
            <p:cNvSpPr/>
            <p:nvPr/>
          </p:nvSpPr>
          <p:spPr>
            <a:xfrm rot="10800000">
              <a:off x="8617971" y="-69273"/>
              <a:ext cx="76870" cy="1940981"/>
            </a:xfrm>
            <a:custGeom>
              <a:avLst/>
              <a:gdLst/>
              <a:ahLst/>
              <a:cxnLst/>
              <a:rect l="l" t="t" r="r" b="b"/>
              <a:pathLst>
                <a:path w="2463" h="62191" fill="none" extrusionOk="0">
                  <a:moveTo>
                    <a:pt x="0" y="62190"/>
                  </a:moveTo>
                  <a:lnTo>
                    <a:pt x="0" y="43345"/>
                  </a:lnTo>
                  <a:lnTo>
                    <a:pt x="2462" y="40853"/>
                  </a:lnTo>
                  <a:lnTo>
                    <a:pt x="2462" y="1"/>
                  </a:lnTo>
                </a:path>
              </a:pathLst>
            </a:custGeom>
            <a:solidFill>
              <a:schemeClr val="lt2"/>
            </a:solidFill>
            <a:ln w="19000" cap="rnd"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34" name="Google Shape;434;p33"/>
            <p:cNvSpPr/>
            <p:nvPr/>
          </p:nvSpPr>
          <p:spPr>
            <a:xfrm rot="10800000">
              <a:off x="8563916" y="1815686"/>
              <a:ext cx="107206" cy="107238"/>
            </a:xfrm>
            <a:custGeom>
              <a:avLst/>
              <a:gdLst/>
              <a:ahLst/>
              <a:cxnLst/>
              <a:rect l="l" t="t" r="r" b="b"/>
              <a:pathLst>
                <a:path w="3435" h="3436" extrusionOk="0">
                  <a:moveTo>
                    <a:pt x="1702" y="1"/>
                  </a:moveTo>
                  <a:cubicBezTo>
                    <a:pt x="760" y="1"/>
                    <a:pt x="0" y="760"/>
                    <a:pt x="0" y="1733"/>
                  </a:cubicBezTo>
                  <a:cubicBezTo>
                    <a:pt x="0" y="2675"/>
                    <a:pt x="760" y="3435"/>
                    <a:pt x="1702" y="3435"/>
                  </a:cubicBezTo>
                  <a:cubicBezTo>
                    <a:pt x="2675" y="3435"/>
                    <a:pt x="3435" y="2675"/>
                    <a:pt x="3435" y="1733"/>
                  </a:cubicBezTo>
                  <a:cubicBezTo>
                    <a:pt x="3435" y="760"/>
                    <a:pt x="2675"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35" name="Google Shape;435;p33"/>
            <p:cNvSpPr/>
            <p:nvPr/>
          </p:nvSpPr>
          <p:spPr>
            <a:xfrm rot="10800000">
              <a:off x="4271734" y="-157944"/>
              <a:ext cx="31" cy="1041634"/>
            </a:xfrm>
            <a:custGeom>
              <a:avLst/>
              <a:gdLst/>
              <a:ahLst/>
              <a:cxnLst/>
              <a:rect l="l" t="t" r="r" b="b"/>
              <a:pathLst>
                <a:path w="1" h="33375" fill="none" extrusionOk="0">
                  <a:moveTo>
                    <a:pt x="0" y="0"/>
                  </a:moveTo>
                  <a:lnTo>
                    <a:pt x="0" y="33375"/>
                  </a:lnTo>
                </a:path>
              </a:pathLst>
            </a:custGeom>
            <a:solidFill>
              <a:schemeClr val="dk2"/>
            </a:solidFill>
            <a:ln w="19000" cap="rnd"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36" name="Google Shape;436;p33"/>
            <p:cNvSpPr/>
            <p:nvPr/>
          </p:nvSpPr>
          <p:spPr>
            <a:xfrm rot="10800000">
              <a:off x="1832292" y="-163184"/>
              <a:ext cx="136637" cy="827252"/>
            </a:xfrm>
            <a:custGeom>
              <a:avLst/>
              <a:gdLst/>
              <a:ahLst/>
              <a:cxnLst/>
              <a:rect l="l" t="t" r="r" b="b"/>
              <a:pathLst>
                <a:path w="4378" h="26506" fill="none" extrusionOk="0">
                  <a:moveTo>
                    <a:pt x="1" y="26505"/>
                  </a:moveTo>
                  <a:lnTo>
                    <a:pt x="1" y="4651"/>
                  </a:lnTo>
                  <a:lnTo>
                    <a:pt x="4378" y="304"/>
                  </a:lnTo>
                  <a:lnTo>
                    <a:pt x="4378"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37" name="Google Shape;437;p33"/>
            <p:cNvSpPr/>
            <p:nvPr/>
          </p:nvSpPr>
          <p:spPr>
            <a:xfrm rot="10800000">
              <a:off x="1779173" y="607110"/>
              <a:ext cx="106270" cy="107238"/>
            </a:xfrm>
            <a:custGeom>
              <a:avLst/>
              <a:gdLst/>
              <a:ahLst/>
              <a:cxnLst/>
              <a:rect l="l" t="t" r="r" b="b"/>
              <a:pathLst>
                <a:path w="3405" h="3436" extrusionOk="0">
                  <a:moveTo>
                    <a:pt x="1703" y="0"/>
                  </a:moveTo>
                  <a:cubicBezTo>
                    <a:pt x="760" y="0"/>
                    <a:pt x="1" y="760"/>
                    <a:pt x="1" y="1703"/>
                  </a:cubicBezTo>
                  <a:cubicBezTo>
                    <a:pt x="1" y="2675"/>
                    <a:pt x="760" y="3435"/>
                    <a:pt x="1703" y="3435"/>
                  </a:cubicBezTo>
                  <a:cubicBezTo>
                    <a:pt x="2645" y="3435"/>
                    <a:pt x="3405" y="2675"/>
                    <a:pt x="3405" y="1703"/>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38" name="Google Shape;438;p33"/>
            <p:cNvSpPr/>
            <p:nvPr/>
          </p:nvSpPr>
          <p:spPr>
            <a:xfrm rot="10800000">
              <a:off x="1224197" y="-163184"/>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39" name="Google Shape;439;p33"/>
            <p:cNvSpPr/>
            <p:nvPr/>
          </p:nvSpPr>
          <p:spPr>
            <a:xfrm rot="10800000">
              <a:off x="860881" y="-163184"/>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40" name="Google Shape;440;p33"/>
            <p:cNvSpPr/>
            <p:nvPr/>
          </p:nvSpPr>
          <p:spPr>
            <a:xfrm rot="10800000">
              <a:off x="942464" y="138976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41" name="Google Shape;441;p33"/>
            <p:cNvSpPr/>
            <p:nvPr/>
          </p:nvSpPr>
          <p:spPr>
            <a:xfrm rot="10800000">
              <a:off x="436831" y="-163184"/>
              <a:ext cx="31" cy="1533035"/>
            </a:xfrm>
            <a:custGeom>
              <a:avLst/>
              <a:gdLst/>
              <a:ahLst/>
              <a:cxnLst/>
              <a:rect l="l" t="t" r="r" b="b"/>
              <a:pathLst>
                <a:path w="1" h="49120" fill="none" extrusionOk="0">
                  <a:moveTo>
                    <a:pt x="1" y="49119"/>
                  </a:move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42" name="Google Shape;442;p33"/>
            <p:cNvSpPr/>
            <p:nvPr/>
          </p:nvSpPr>
          <p:spPr>
            <a:xfrm rot="10800000">
              <a:off x="383711" y="1313860"/>
              <a:ext cx="106270" cy="107238"/>
            </a:xfrm>
            <a:custGeom>
              <a:avLst/>
              <a:gdLst/>
              <a:ahLst/>
              <a:cxnLst/>
              <a:rect l="l" t="t" r="r" b="b"/>
              <a:pathLst>
                <a:path w="3405" h="3436" extrusionOk="0">
                  <a:moveTo>
                    <a:pt x="1703" y="1"/>
                  </a:moveTo>
                  <a:cubicBezTo>
                    <a:pt x="761" y="1"/>
                    <a:pt x="1" y="761"/>
                    <a:pt x="1" y="1703"/>
                  </a:cubicBezTo>
                  <a:cubicBezTo>
                    <a:pt x="1" y="2676"/>
                    <a:pt x="761" y="3435"/>
                    <a:pt x="1703" y="3435"/>
                  </a:cubicBezTo>
                  <a:cubicBezTo>
                    <a:pt x="2645" y="3435"/>
                    <a:pt x="3405" y="2676"/>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43" name="Google Shape;443;p33"/>
            <p:cNvSpPr/>
            <p:nvPr/>
          </p:nvSpPr>
          <p:spPr>
            <a:xfrm rot="10800000">
              <a:off x="5650587" y="-115745"/>
              <a:ext cx="31" cy="697294"/>
            </a:xfrm>
            <a:custGeom>
              <a:avLst/>
              <a:gdLst/>
              <a:ahLst/>
              <a:cxnLst/>
              <a:rect l="l" t="t" r="r" b="b"/>
              <a:pathLst>
                <a:path w="1" h="22342" fill="none" extrusionOk="0">
                  <a:moveTo>
                    <a:pt x="0" y="22342"/>
                  </a:moveTo>
                  <a:lnTo>
                    <a:pt x="0" y="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44" name="Google Shape;444;p33"/>
            <p:cNvSpPr/>
            <p:nvPr/>
          </p:nvSpPr>
          <p:spPr>
            <a:xfrm rot="10800000">
              <a:off x="5597467" y="525527"/>
              <a:ext cx="106301" cy="107238"/>
            </a:xfrm>
            <a:custGeom>
              <a:avLst/>
              <a:gdLst/>
              <a:ahLst/>
              <a:cxnLst/>
              <a:rect l="l" t="t" r="r" b="b"/>
              <a:pathLst>
                <a:path w="3406" h="3436" extrusionOk="0">
                  <a:moveTo>
                    <a:pt x="1703" y="0"/>
                  </a:moveTo>
                  <a:cubicBezTo>
                    <a:pt x="761" y="0"/>
                    <a:pt x="1" y="760"/>
                    <a:pt x="1" y="1733"/>
                  </a:cubicBezTo>
                  <a:cubicBezTo>
                    <a:pt x="1" y="2675"/>
                    <a:pt x="761" y="3435"/>
                    <a:pt x="1703" y="3435"/>
                  </a:cubicBezTo>
                  <a:cubicBezTo>
                    <a:pt x="2645" y="3435"/>
                    <a:pt x="3405" y="2675"/>
                    <a:pt x="3405" y="1733"/>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45" name="Google Shape;445;p33"/>
            <p:cNvSpPr/>
            <p:nvPr/>
          </p:nvSpPr>
          <p:spPr>
            <a:xfrm rot="10800000">
              <a:off x="5114617" y="-163184"/>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46" name="Google Shape;446;p33"/>
            <p:cNvSpPr/>
            <p:nvPr/>
          </p:nvSpPr>
          <p:spPr>
            <a:xfrm rot="10800000">
              <a:off x="5061498" y="1389763"/>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47" name="Google Shape;447;p33"/>
            <p:cNvSpPr/>
            <p:nvPr/>
          </p:nvSpPr>
          <p:spPr>
            <a:xfrm rot="10800000">
              <a:off x="4805357" y="-163184"/>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48" name="Google Shape;448;p33"/>
            <p:cNvSpPr/>
            <p:nvPr/>
          </p:nvSpPr>
          <p:spPr>
            <a:xfrm rot="10800000">
              <a:off x="4901172" y="1652520"/>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49" name="Google Shape;449;p33"/>
            <p:cNvSpPr/>
            <p:nvPr/>
          </p:nvSpPr>
          <p:spPr>
            <a:xfrm rot="10800000">
              <a:off x="3629021" y="-115745"/>
              <a:ext cx="147093" cy="2111700"/>
            </a:xfrm>
            <a:custGeom>
              <a:avLst/>
              <a:gdLst/>
              <a:ahLst/>
              <a:cxnLst/>
              <a:rect l="l" t="t" r="r" b="b"/>
              <a:pathLst>
                <a:path w="4713" h="67661" fill="none" extrusionOk="0">
                  <a:moveTo>
                    <a:pt x="1" y="67661"/>
                  </a:moveTo>
                  <a:lnTo>
                    <a:pt x="1" y="56870"/>
                  </a:lnTo>
                  <a:lnTo>
                    <a:pt x="4712" y="52159"/>
                  </a:lnTo>
                  <a:lnTo>
                    <a:pt x="4712"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50" name="Google Shape;450;p33"/>
            <p:cNvSpPr/>
            <p:nvPr/>
          </p:nvSpPr>
          <p:spPr>
            <a:xfrm rot="10800000">
              <a:off x="3575902" y="1939964"/>
              <a:ext cx="106270" cy="107238"/>
            </a:xfrm>
            <a:custGeom>
              <a:avLst/>
              <a:gdLst/>
              <a:ahLst/>
              <a:cxnLst/>
              <a:rect l="l" t="t" r="r" b="b"/>
              <a:pathLst>
                <a:path w="3405" h="3436" extrusionOk="0">
                  <a:moveTo>
                    <a:pt x="1702" y="1"/>
                  </a:moveTo>
                  <a:cubicBezTo>
                    <a:pt x="760" y="1"/>
                    <a:pt x="0" y="761"/>
                    <a:pt x="0" y="1703"/>
                  </a:cubicBezTo>
                  <a:cubicBezTo>
                    <a:pt x="0" y="2675"/>
                    <a:pt x="760" y="3435"/>
                    <a:pt x="1702" y="3435"/>
                  </a:cubicBezTo>
                  <a:cubicBezTo>
                    <a:pt x="2645" y="3435"/>
                    <a:pt x="3404" y="2675"/>
                    <a:pt x="3404" y="1703"/>
                  </a:cubicBezTo>
                  <a:cubicBezTo>
                    <a:pt x="3404" y="761"/>
                    <a:pt x="2645" y="1"/>
                    <a:pt x="170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51" name="Google Shape;451;p33"/>
            <p:cNvSpPr/>
            <p:nvPr/>
          </p:nvSpPr>
          <p:spPr>
            <a:xfrm rot="10800000">
              <a:off x="2410021" y="-61699"/>
              <a:ext cx="31" cy="864267"/>
            </a:xfrm>
            <a:custGeom>
              <a:avLst/>
              <a:gdLst/>
              <a:ahLst/>
              <a:cxnLst/>
              <a:rect l="l" t="t" r="r" b="b"/>
              <a:pathLst>
                <a:path w="1" h="27692" fill="none" extrusionOk="0">
                  <a:moveTo>
                    <a:pt x="1" y="27691"/>
                  </a:moveTo>
                  <a:lnTo>
                    <a:pt x="1" y="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52" name="Google Shape;452;p33"/>
            <p:cNvSpPr/>
            <p:nvPr/>
          </p:nvSpPr>
          <p:spPr>
            <a:xfrm rot="10800000">
              <a:off x="2354997" y="746546"/>
              <a:ext cx="107206" cy="107238"/>
            </a:xfrm>
            <a:custGeom>
              <a:avLst/>
              <a:gdLst/>
              <a:ahLst/>
              <a:cxnLst/>
              <a:rect l="l" t="t" r="r" b="b"/>
              <a:pathLst>
                <a:path w="3435" h="3436" extrusionOk="0">
                  <a:moveTo>
                    <a:pt x="1702" y="0"/>
                  </a:moveTo>
                  <a:cubicBezTo>
                    <a:pt x="760" y="0"/>
                    <a:pt x="0" y="760"/>
                    <a:pt x="0" y="1702"/>
                  </a:cubicBezTo>
                  <a:cubicBezTo>
                    <a:pt x="0" y="2675"/>
                    <a:pt x="760" y="3435"/>
                    <a:pt x="1702" y="3435"/>
                  </a:cubicBezTo>
                  <a:cubicBezTo>
                    <a:pt x="2614" y="3435"/>
                    <a:pt x="3435" y="2675"/>
                    <a:pt x="3435" y="1702"/>
                  </a:cubicBezTo>
                  <a:cubicBezTo>
                    <a:pt x="3435" y="760"/>
                    <a:pt x="2675" y="0"/>
                    <a:pt x="170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53" name="Google Shape;453;p33"/>
            <p:cNvSpPr/>
            <p:nvPr/>
          </p:nvSpPr>
          <p:spPr>
            <a:xfrm rot="10800000">
              <a:off x="2984909" y="-144208"/>
              <a:ext cx="247620" cy="1911550"/>
            </a:xfrm>
            <a:custGeom>
              <a:avLst/>
              <a:gdLst/>
              <a:ahLst/>
              <a:cxnLst/>
              <a:rect l="l" t="t" r="r" b="b"/>
              <a:pathLst>
                <a:path w="7934" h="61248" fill="none" extrusionOk="0">
                  <a:moveTo>
                    <a:pt x="7934" y="61247"/>
                  </a:moveTo>
                  <a:lnTo>
                    <a:pt x="7934" y="48329"/>
                  </a:lnTo>
                  <a:lnTo>
                    <a:pt x="1" y="40396"/>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54" name="Google Shape;454;p33"/>
            <p:cNvSpPr/>
            <p:nvPr/>
          </p:nvSpPr>
          <p:spPr>
            <a:xfrm rot="10800000">
              <a:off x="3179378" y="1710383"/>
              <a:ext cx="107206" cy="106301"/>
            </a:xfrm>
            <a:custGeom>
              <a:avLst/>
              <a:gdLst/>
              <a:ahLst/>
              <a:cxnLst/>
              <a:rect l="l" t="t" r="r" b="b"/>
              <a:pathLst>
                <a:path w="3435" h="3406" extrusionOk="0">
                  <a:moveTo>
                    <a:pt x="1733" y="1"/>
                  </a:moveTo>
                  <a:cubicBezTo>
                    <a:pt x="760" y="1"/>
                    <a:pt x="0" y="761"/>
                    <a:pt x="0" y="1703"/>
                  </a:cubicBezTo>
                  <a:cubicBezTo>
                    <a:pt x="0" y="2645"/>
                    <a:pt x="760" y="3405"/>
                    <a:pt x="1733" y="3405"/>
                  </a:cubicBezTo>
                  <a:cubicBezTo>
                    <a:pt x="2675" y="3405"/>
                    <a:pt x="3435" y="2645"/>
                    <a:pt x="3435" y="1703"/>
                  </a:cubicBezTo>
                  <a:cubicBezTo>
                    <a:pt x="3435" y="761"/>
                    <a:pt x="2675" y="1"/>
                    <a:pt x="173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55" name="Google Shape;455;p33"/>
            <p:cNvSpPr/>
            <p:nvPr/>
          </p:nvSpPr>
          <p:spPr>
            <a:xfrm rot="10800000">
              <a:off x="7022360" y="-593851"/>
              <a:ext cx="135670" cy="2301425"/>
            </a:xfrm>
            <a:custGeom>
              <a:avLst/>
              <a:gdLst/>
              <a:ahLst/>
              <a:cxnLst/>
              <a:rect l="l" t="t" r="r" b="b"/>
              <a:pathLst>
                <a:path w="4347" h="73740" fill="none" extrusionOk="0">
                  <a:moveTo>
                    <a:pt x="0" y="73740"/>
                  </a:moveTo>
                  <a:lnTo>
                    <a:pt x="0" y="51308"/>
                  </a:lnTo>
                  <a:lnTo>
                    <a:pt x="4347" y="46992"/>
                  </a:lnTo>
                  <a:lnTo>
                    <a:pt x="4347" y="0"/>
                  </a:lnTo>
                </a:path>
              </a:pathLst>
            </a:custGeom>
            <a:solidFill>
              <a:schemeClr val="lt2"/>
            </a:solidFill>
            <a:ln w="19000" cap="flat" cmpd="sng">
              <a:solidFill>
                <a:schemeClr val="lt2"/>
              </a:solidFill>
              <a:prstDash val="solid"/>
              <a:miter lim="30395"/>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56" name="Google Shape;456;p33"/>
            <p:cNvSpPr/>
            <p:nvPr/>
          </p:nvSpPr>
          <p:spPr>
            <a:xfrm rot="10800000">
              <a:off x="6969209" y="1652520"/>
              <a:ext cx="107238" cy="106301"/>
            </a:xfrm>
            <a:custGeom>
              <a:avLst/>
              <a:gdLst/>
              <a:ahLst/>
              <a:cxnLst/>
              <a:rect l="l" t="t" r="r" b="b"/>
              <a:pathLst>
                <a:path w="3436" h="3406" extrusionOk="0">
                  <a:moveTo>
                    <a:pt x="1733" y="1"/>
                  </a:moveTo>
                  <a:cubicBezTo>
                    <a:pt x="760" y="1"/>
                    <a:pt x="0" y="761"/>
                    <a:pt x="0" y="1703"/>
                  </a:cubicBezTo>
                  <a:cubicBezTo>
                    <a:pt x="0" y="2645"/>
                    <a:pt x="760" y="3405"/>
                    <a:pt x="1733" y="3405"/>
                  </a:cubicBezTo>
                  <a:cubicBezTo>
                    <a:pt x="2645" y="3405"/>
                    <a:pt x="3435" y="2645"/>
                    <a:pt x="3435" y="1703"/>
                  </a:cubicBezTo>
                  <a:cubicBezTo>
                    <a:pt x="3435" y="761"/>
                    <a:pt x="2675" y="1"/>
                    <a:pt x="173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57" name="Google Shape;457;p33"/>
            <p:cNvSpPr/>
            <p:nvPr/>
          </p:nvSpPr>
          <p:spPr>
            <a:xfrm rot="10800000">
              <a:off x="6129660" y="-115745"/>
              <a:ext cx="56022" cy="1219031"/>
            </a:xfrm>
            <a:custGeom>
              <a:avLst/>
              <a:gdLst/>
              <a:ahLst/>
              <a:cxnLst/>
              <a:rect l="l" t="t" r="r" b="b"/>
              <a:pathLst>
                <a:path w="1795" h="39059" fill="none" extrusionOk="0">
                  <a:moveTo>
                    <a:pt x="1794" y="39059"/>
                  </a:moveTo>
                  <a:lnTo>
                    <a:pt x="1794" y="22736"/>
                  </a:lnTo>
                  <a:lnTo>
                    <a:pt x="1" y="19697"/>
                  </a:lnTo>
                  <a:lnTo>
                    <a:pt x="1" y="0"/>
                  </a:lnTo>
                </a:path>
              </a:pathLst>
            </a:custGeom>
            <a:solidFill>
              <a:schemeClr val="dk2"/>
            </a:solidFill>
            <a:ln w="19000" cap="flat" cmpd="sng">
              <a:solidFill>
                <a:schemeClr val="dk2"/>
              </a:solidFill>
              <a:prstDash val="solid"/>
              <a:miter lim="30395"/>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58" name="Google Shape;458;p33"/>
            <p:cNvSpPr/>
            <p:nvPr/>
          </p:nvSpPr>
          <p:spPr>
            <a:xfrm rot="10800000">
              <a:off x="6132500" y="1046328"/>
              <a:ext cx="106301" cy="106301"/>
            </a:xfrm>
            <a:custGeom>
              <a:avLst/>
              <a:gdLst/>
              <a:ahLst/>
              <a:cxnLst/>
              <a:rect l="l" t="t" r="r" b="b"/>
              <a:pathLst>
                <a:path w="3406"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59" name="Google Shape;459;p33"/>
            <p:cNvSpPr/>
            <p:nvPr/>
          </p:nvSpPr>
          <p:spPr>
            <a:xfrm rot="10800000">
              <a:off x="4218615" y="834325"/>
              <a:ext cx="106270" cy="107238"/>
            </a:xfrm>
            <a:custGeom>
              <a:avLst/>
              <a:gdLst/>
              <a:ahLst/>
              <a:cxnLst/>
              <a:rect l="l" t="t" r="r" b="b"/>
              <a:pathLst>
                <a:path w="3405" h="3436" extrusionOk="0">
                  <a:moveTo>
                    <a:pt x="1702" y="1"/>
                  </a:moveTo>
                  <a:cubicBezTo>
                    <a:pt x="760" y="1"/>
                    <a:pt x="0" y="761"/>
                    <a:pt x="0" y="1733"/>
                  </a:cubicBezTo>
                  <a:cubicBezTo>
                    <a:pt x="0" y="2676"/>
                    <a:pt x="760" y="3436"/>
                    <a:pt x="1702" y="3436"/>
                  </a:cubicBezTo>
                  <a:cubicBezTo>
                    <a:pt x="2614" y="3436"/>
                    <a:pt x="3404" y="2676"/>
                    <a:pt x="3404" y="1733"/>
                  </a:cubicBezTo>
                  <a:cubicBezTo>
                    <a:pt x="3404" y="761"/>
                    <a:pt x="2645" y="1"/>
                    <a:pt x="170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60" name="Google Shape;460;p33"/>
            <p:cNvSpPr/>
            <p:nvPr/>
          </p:nvSpPr>
          <p:spPr>
            <a:xfrm rot="10800000">
              <a:off x="1171249" y="2086990"/>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61" name="Google Shape;461;p33"/>
            <p:cNvSpPr/>
            <p:nvPr/>
          </p:nvSpPr>
          <p:spPr>
            <a:xfrm rot="10800000">
              <a:off x="6867714" y="-999"/>
              <a:ext cx="31" cy="399426"/>
            </a:xfrm>
            <a:custGeom>
              <a:avLst/>
              <a:gdLst/>
              <a:ahLst/>
              <a:cxnLst/>
              <a:rect l="l" t="t" r="r" b="b"/>
              <a:pathLst>
                <a:path w="1" h="12798" fill="none" extrusionOk="0">
                  <a:moveTo>
                    <a:pt x="0" y="12797"/>
                  </a:moveTo>
                  <a:lnTo>
                    <a:pt x="0" y="1"/>
                  </a:lnTo>
                </a:path>
              </a:pathLst>
            </a:custGeom>
            <a:solidFill>
              <a:schemeClr val="dk2"/>
            </a:solidFill>
            <a:ln w="19000" cap="flat" cmpd="sng">
              <a:solidFill>
                <a:schemeClr val="dk2"/>
              </a:solidFill>
              <a:prstDash val="solid"/>
              <a:miter lim="30395"/>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62" name="Google Shape;462;p33"/>
            <p:cNvSpPr/>
            <p:nvPr/>
          </p:nvSpPr>
          <p:spPr>
            <a:xfrm rot="10800000">
              <a:off x="6813659" y="342436"/>
              <a:ext cx="107206" cy="107206"/>
            </a:xfrm>
            <a:custGeom>
              <a:avLst/>
              <a:gdLst/>
              <a:ahLst/>
              <a:cxnLst/>
              <a:rect l="l" t="t" r="r" b="b"/>
              <a:pathLst>
                <a:path w="3435" h="3435" extrusionOk="0">
                  <a:moveTo>
                    <a:pt x="1702" y="0"/>
                  </a:moveTo>
                  <a:cubicBezTo>
                    <a:pt x="760" y="0"/>
                    <a:pt x="0" y="760"/>
                    <a:pt x="0" y="1702"/>
                  </a:cubicBezTo>
                  <a:cubicBezTo>
                    <a:pt x="0" y="2675"/>
                    <a:pt x="760" y="3435"/>
                    <a:pt x="1702" y="3435"/>
                  </a:cubicBezTo>
                  <a:cubicBezTo>
                    <a:pt x="2675" y="3435"/>
                    <a:pt x="3435" y="2675"/>
                    <a:pt x="3435" y="1702"/>
                  </a:cubicBezTo>
                  <a:cubicBezTo>
                    <a:pt x="3435" y="760"/>
                    <a:pt x="2675" y="0"/>
                    <a:pt x="170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63" name="Google Shape;463;p33"/>
            <p:cNvSpPr/>
            <p:nvPr/>
          </p:nvSpPr>
          <p:spPr>
            <a:xfrm rot="10800000">
              <a:off x="7255717" y="-322542"/>
              <a:ext cx="94910" cy="2516774"/>
            </a:xfrm>
            <a:custGeom>
              <a:avLst/>
              <a:gdLst/>
              <a:ahLst/>
              <a:cxnLst/>
              <a:rect l="l" t="t" r="r" b="b"/>
              <a:pathLst>
                <a:path w="3041" h="80640" fill="none" extrusionOk="0">
                  <a:moveTo>
                    <a:pt x="3041" y="0"/>
                  </a:moveTo>
                  <a:lnTo>
                    <a:pt x="3041" y="60366"/>
                  </a:lnTo>
                  <a:lnTo>
                    <a:pt x="1" y="63406"/>
                  </a:lnTo>
                  <a:lnTo>
                    <a:pt x="1" y="8064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64" name="Google Shape;464;p33"/>
            <p:cNvSpPr/>
            <p:nvPr/>
          </p:nvSpPr>
          <p:spPr>
            <a:xfrm rot="10800000">
              <a:off x="7201630" y="2138241"/>
              <a:ext cx="107238" cy="107206"/>
            </a:xfrm>
            <a:custGeom>
              <a:avLst/>
              <a:gdLst/>
              <a:ahLst/>
              <a:cxnLst/>
              <a:rect l="l" t="t" r="r" b="b"/>
              <a:pathLst>
                <a:path w="3436" h="3435" extrusionOk="0">
                  <a:moveTo>
                    <a:pt x="1703" y="0"/>
                  </a:moveTo>
                  <a:cubicBezTo>
                    <a:pt x="760" y="0"/>
                    <a:pt x="0" y="760"/>
                    <a:pt x="0" y="1733"/>
                  </a:cubicBezTo>
                  <a:cubicBezTo>
                    <a:pt x="0" y="2675"/>
                    <a:pt x="760" y="3435"/>
                    <a:pt x="1703" y="3435"/>
                  </a:cubicBezTo>
                  <a:cubicBezTo>
                    <a:pt x="2675" y="3435"/>
                    <a:pt x="3435" y="2675"/>
                    <a:pt x="3435" y="1733"/>
                  </a:cubicBezTo>
                  <a:cubicBezTo>
                    <a:pt x="3435" y="760"/>
                    <a:pt x="267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65" name="Google Shape;465;p33"/>
            <p:cNvSpPr/>
            <p:nvPr/>
          </p:nvSpPr>
          <p:spPr>
            <a:xfrm rot="10800000">
              <a:off x="7714391" y="-115745"/>
              <a:ext cx="31" cy="810180"/>
            </a:xfrm>
            <a:custGeom>
              <a:avLst/>
              <a:gdLst/>
              <a:ahLst/>
              <a:cxnLst/>
              <a:rect l="l" t="t" r="r" b="b"/>
              <a:pathLst>
                <a:path w="1" h="25959" fill="none" extrusionOk="0">
                  <a:moveTo>
                    <a:pt x="0" y="25959"/>
                  </a:moveTo>
                  <a:lnTo>
                    <a:pt x="0" y="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66" name="Google Shape;466;p33"/>
            <p:cNvSpPr/>
            <p:nvPr/>
          </p:nvSpPr>
          <p:spPr>
            <a:xfrm rot="10800000">
              <a:off x="8078194" y="-115745"/>
              <a:ext cx="143285" cy="2029181"/>
            </a:xfrm>
            <a:custGeom>
              <a:avLst/>
              <a:gdLst/>
              <a:ahLst/>
              <a:cxnLst/>
              <a:rect l="l" t="t" r="r" b="b"/>
              <a:pathLst>
                <a:path w="4591" h="65017" fill="none" extrusionOk="0">
                  <a:moveTo>
                    <a:pt x="4590" y="65017"/>
                  </a:moveTo>
                  <a:lnTo>
                    <a:pt x="4590" y="46718"/>
                  </a:lnTo>
                  <a:lnTo>
                    <a:pt x="1" y="42098"/>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67" name="Google Shape;467;p33"/>
            <p:cNvSpPr/>
            <p:nvPr/>
          </p:nvSpPr>
          <p:spPr>
            <a:xfrm rot="10800000">
              <a:off x="8168329" y="1857445"/>
              <a:ext cx="106270" cy="106270"/>
            </a:xfrm>
            <a:custGeom>
              <a:avLst/>
              <a:gdLst/>
              <a:ahLst/>
              <a:cxnLst/>
              <a:rect l="l" t="t" r="r" b="b"/>
              <a:pathLst>
                <a:path w="3405" h="3405" extrusionOk="0">
                  <a:moveTo>
                    <a:pt x="1703" y="0"/>
                  </a:moveTo>
                  <a:cubicBezTo>
                    <a:pt x="760" y="0"/>
                    <a:pt x="1" y="760"/>
                    <a:pt x="1" y="1703"/>
                  </a:cubicBezTo>
                  <a:cubicBezTo>
                    <a:pt x="1" y="2645"/>
                    <a:pt x="760" y="3405"/>
                    <a:pt x="1703" y="3405"/>
                  </a:cubicBezTo>
                  <a:cubicBezTo>
                    <a:pt x="2645" y="3405"/>
                    <a:pt x="3405" y="2645"/>
                    <a:pt x="3405" y="1703"/>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68" name="Google Shape;468;p33"/>
            <p:cNvSpPr/>
            <p:nvPr/>
          </p:nvSpPr>
          <p:spPr>
            <a:xfrm rot="10800000">
              <a:off x="8775457" y="-115745"/>
              <a:ext cx="160357" cy="1388845"/>
            </a:xfrm>
            <a:custGeom>
              <a:avLst/>
              <a:gdLst/>
              <a:ahLst/>
              <a:cxnLst/>
              <a:rect l="l" t="t" r="r" b="b"/>
              <a:pathLst>
                <a:path w="5138" h="44500" fill="none" extrusionOk="0">
                  <a:moveTo>
                    <a:pt x="1" y="44500"/>
                  </a:moveTo>
                  <a:lnTo>
                    <a:pt x="1" y="23071"/>
                  </a:lnTo>
                  <a:lnTo>
                    <a:pt x="5138" y="17934"/>
                  </a:lnTo>
                  <a:lnTo>
                    <a:pt x="5138"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69" name="Google Shape;469;p33"/>
            <p:cNvSpPr/>
            <p:nvPr/>
          </p:nvSpPr>
          <p:spPr>
            <a:xfrm rot="10800000">
              <a:off x="8722338" y="1217109"/>
              <a:ext cx="106270" cy="106270"/>
            </a:xfrm>
            <a:custGeom>
              <a:avLst/>
              <a:gdLst/>
              <a:ahLst/>
              <a:cxnLst/>
              <a:rect l="l" t="t" r="r" b="b"/>
              <a:pathLst>
                <a:path w="3405" h="3405" extrusionOk="0">
                  <a:moveTo>
                    <a:pt x="1703" y="1"/>
                  </a:moveTo>
                  <a:cubicBezTo>
                    <a:pt x="760" y="1"/>
                    <a:pt x="0" y="760"/>
                    <a:pt x="0" y="1703"/>
                  </a:cubicBezTo>
                  <a:cubicBezTo>
                    <a:pt x="0" y="2645"/>
                    <a:pt x="760" y="3405"/>
                    <a:pt x="1703" y="3405"/>
                  </a:cubicBezTo>
                  <a:cubicBezTo>
                    <a:pt x="2645" y="3405"/>
                    <a:pt x="3405" y="2645"/>
                    <a:pt x="3405" y="170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70" name="Google Shape;470;p33"/>
            <p:cNvSpPr/>
            <p:nvPr/>
          </p:nvSpPr>
          <p:spPr>
            <a:xfrm rot="10800000">
              <a:off x="2139648" y="-265647"/>
              <a:ext cx="31" cy="1178271"/>
            </a:xfrm>
            <a:custGeom>
              <a:avLst/>
              <a:gdLst/>
              <a:ahLst/>
              <a:cxnLst/>
              <a:rect l="l" t="t" r="r" b="b"/>
              <a:pathLst>
                <a:path w="1" h="37753" fill="none" extrusionOk="0">
                  <a:moveTo>
                    <a:pt x="1" y="1"/>
                  </a:moveTo>
                  <a:lnTo>
                    <a:pt x="1" y="37752"/>
                  </a:lnTo>
                </a:path>
              </a:pathLst>
            </a:custGeom>
            <a:solidFill>
              <a:schemeClr val="lt2"/>
            </a:solidFill>
            <a:ln w="19000" cap="rnd"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71" name="Google Shape;471;p33"/>
            <p:cNvSpPr/>
            <p:nvPr/>
          </p:nvSpPr>
          <p:spPr>
            <a:xfrm rot="10800000">
              <a:off x="1565728" y="-115745"/>
              <a:ext cx="31" cy="2446583"/>
            </a:xfrm>
            <a:custGeom>
              <a:avLst/>
              <a:gdLst/>
              <a:ahLst/>
              <a:cxnLst/>
              <a:rect l="l" t="t" r="r" b="b"/>
              <a:pathLst>
                <a:path w="1" h="78391" fill="none" extrusionOk="0">
                  <a:moveTo>
                    <a:pt x="1" y="78391"/>
                  </a:moveTo>
                  <a:lnTo>
                    <a:pt x="1"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72" name="Google Shape;472;p33"/>
            <p:cNvSpPr/>
            <p:nvPr/>
          </p:nvSpPr>
          <p:spPr>
            <a:xfrm rot="10800000">
              <a:off x="2086531" y="878753"/>
              <a:ext cx="106270" cy="107206"/>
            </a:xfrm>
            <a:custGeom>
              <a:avLst/>
              <a:gdLst/>
              <a:ahLst/>
              <a:cxnLst/>
              <a:rect l="l" t="t" r="r" b="b"/>
              <a:pathLst>
                <a:path w="3405" h="3435" extrusionOk="0">
                  <a:moveTo>
                    <a:pt x="1702" y="0"/>
                  </a:moveTo>
                  <a:cubicBezTo>
                    <a:pt x="760" y="0"/>
                    <a:pt x="0" y="760"/>
                    <a:pt x="0" y="1702"/>
                  </a:cubicBezTo>
                  <a:cubicBezTo>
                    <a:pt x="0" y="2675"/>
                    <a:pt x="760" y="3435"/>
                    <a:pt x="1702" y="3435"/>
                  </a:cubicBezTo>
                  <a:cubicBezTo>
                    <a:pt x="2645" y="3435"/>
                    <a:pt x="3405" y="2675"/>
                    <a:pt x="3405" y="1702"/>
                  </a:cubicBezTo>
                  <a:cubicBezTo>
                    <a:pt x="3405" y="760"/>
                    <a:pt x="2645" y="0"/>
                    <a:pt x="170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73" name="Google Shape;473;p33"/>
            <p:cNvSpPr/>
            <p:nvPr/>
          </p:nvSpPr>
          <p:spPr>
            <a:xfrm rot="10800000">
              <a:off x="1176757" y="-115745"/>
              <a:ext cx="31" cy="388970"/>
            </a:xfrm>
            <a:custGeom>
              <a:avLst/>
              <a:gdLst/>
              <a:ahLst/>
              <a:cxnLst/>
              <a:rect l="l" t="t" r="r" b="b"/>
              <a:pathLst>
                <a:path w="1" h="12463" fill="none" extrusionOk="0">
                  <a:moveTo>
                    <a:pt x="0" y="12463"/>
                  </a:moveTo>
                  <a:lnTo>
                    <a:pt x="0"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74" name="Google Shape;474;p33"/>
            <p:cNvSpPr/>
            <p:nvPr/>
          </p:nvSpPr>
          <p:spPr>
            <a:xfrm rot="10800000">
              <a:off x="1123638" y="216267"/>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75" name="Google Shape;475;p33"/>
            <p:cNvSpPr/>
            <p:nvPr/>
          </p:nvSpPr>
          <p:spPr>
            <a:xfrm rot="10800000">
              <a:off x="616101" y="-163184"/>
              <a:ext cx="148997" cy="2044380"/>
            </a:xfrm>
            <a:custGeom>
              <a:avLst/>
              <a:gdLst/>
              <a:ahLst/>
              <a:cxnLst/>
              <a:rect l="l" t="t" r="r" b="b"/>
              <a:pathLst>
                <a:path w="4774" h="65504" fill="none" extrusionOk="0">
                  <a:moveTo>
                    <a:pt x="4773" y="65503"/>
                  </a:moveTo>
                  <a:lnTo>
                    <a:pt x="4773" y="46020"/>
                  </a:lnTo>
                  <a:lnTo>
                    <a:pt x="1" y="41217"/>
                  </a:lnTo>
                  <a:lnTo>
                    <a:pt x="1" y="1"/>
                  </a:lnTo>
                </a:path>
              </a:pathLst>
            </a:custGeom>
            <a:solidFill>
              <a:schemeClr val="lt2"/>
            </a:solidFill>
            <a:ln w="19000" cap="rnd"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76" name="Google Shape;476;p33"/>
            <p:cNvSpPr/>
            <p:nvPr/>
          </p:nvSpPr>
          <p:spPr>
            <a:xfrm rot="10800000">
              <a:off x="711916" y="182517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77" name="Google Shape;477;p33"/>
            <p:cNvSpPr/>
            <p:nvPr/>
          </p:nvSpPr>
          <p:spPr>
            <a:xfrm rot="10800000">
              <a:off x="261306" y="-163184"/>
              <a:ext cx="31" cy="902187"/>
            </a:xfrm>
            <a:custGeom>
              <a:avLst/>
              <a:gdLst/>
              <a:ahLst/>
              <a:cxnLst/>
              <a:rect l="l" t="t" r="r" b="b"/>
              <a:pathLst>
                <a:path w="1" h="28907" fill="none" extrusionOk="0">
                  <a:moveTo>
                    <a:pt x="0" y="28906"/>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78" name="Google Shape;478;p33"/>
            <p:cNvSpPr/>
            <p:nvPr/>
          </p:nvSpPr>
          <p:spPr>
            <a:xfrm rot="10800000">
              <a:off x="208186" y="683012"/>
              <a:ext cx="106301" cy="107238"/>
            </a:xfrm>
            <a:custGeom>
              <a:avLst/>
              <a:gdLst/>
              <a:ahLst/>
              <a:cxnLst/>
              <a:rect l="l" t="t" r="r" b="b"/>
              <a:pathLst>
                <a:path w="3406" h="3436" extrusionOk="0">
                  <a:moveTo>
                    <a:pt x="1703" y="1"/>
                  </a:moveTo>
                  <a:cubicBezTo>
                    <a:pt x="761" y="1"/>
                    <a:pt x="1" y="761"/>
                    <a:pt x="1" y="1703"/>
                  </a:cubicBezTo>
                  <a:cubicBezTo>
                    <a:pt x="1" y="2676"/>
                    <a:pt x="761" y="3436"/>
                    <a:pt x="1703" y="3436"/>
                  </a:cubicBezTo>
                  <a:cubicBezTo>
                    <a:pt x="2645" y="3436"/>
                    <a:pt x="3405" y="2676"/>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79" name="Google Shape;479;p33"/>
            <p:cNvSpPr/>
            <p:nvPr/>
          </p:nvSpPr>
          <p:spPr>
            <a:xfrm rot="10800000">
              <a:off x="5395414" y="-163184"/>
              <a:ext cx="107238" cy="1930526"/>
            </a:xfrm>
            <a:custGeom>
              <a:avLst/>
              <a:gdLst/>
              <a:ahLst/>
              <a:cxnLst/>
              <a:rect l="l" t="t" r="r" b="b"/>
              <a:pathLst>
                <a:path w="3436" h="61856" fill="none" extrusionOk="0">
                  <a:moveTo>
                    <a:pt x="1" y="61855"/>
                  </a:moveTo>
                  <a:lnTo>
                    <a:pt x="1" y="32554"/>
                  </a:lnTo>
                  <a:lnTo>
                    <a:pt x="3435" y="29119"/>
                  </a:lnTo>
                  <a:lnTo>
                    <a:pt x="3435"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80" name="Google Shape;480;p33"/>
            <p:cNvSpPr/>
            <p:nvPr/>
          </p:nvSpPr>
          <p:spPr>
            <a:xfrm rot="10800000">
              <a:off x="5342294" y="1710383"/>
              <a:ext cx="107238" cy="106301"/>
            </a:xfrm>
            <a:custGeom>
              <a:avLst/>
              <a:gdLst/>
              <a:ahLst/>
              <a:cxnLst/>
              <a:rect l="l" t="t" r="r" b="b"/>
              <a:pathLst>
                <a:path w="3436" h="3406" extrusionOk="0">
                  <a:moveTo>
                    <a:pt x="1733" y="1"/>
                  </a:moveTo>
                  <a:cubicBezTo>
                    <a:pt x="761" y="1"/>
                    <a:pt x="1" y="761"/>
                    <a:pt x="1" y="1703"/>
                  </a:cubicBezTo>
                  <a:cubicBezTo>
                    <a:pt x="1" y="2645"/>
                    <a:pt x="761" y="3405"/>
                    <a:pt x="1733" y="3405"/>
                  </a:cubicBezTo>
                  <a:cubicBezTo>
                    <a:pt x="2676" y="3405"/>
                    <a:pt x="3436" y="2645"/>
                    <a:pt x="3436" y="1703"/>
                  </a:cubicBezTo>
                  <a:cubicBezTo>
                    <a:pt x="3436" y="761"/>
                    <a:pt x="2676" y="1"/>
                    <a:pt x="173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81" name="Google Shape;481;p33"/>
            <p:cNvSpPr/>
            <p:nvPr/>
          </p:nvSpPr>
          <p:spPr>
            <a:xfrm rot="10800000">
              <a:off x="5013122" y="-229599"/>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82" name="Google Shape;482;p33"/>
            <p:cNvSpPr/>
            <p:nvPr/>
          </p:nvSpPr>
          <p:spPr>
            <a:xfrm rot="10800000">
              <a:off x="5052010" y="381337"/>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83" name="Google Shape;483;p33"/>
            <p:cNvSpPr/>
            <p:nvPr/>
          </p:nvSpPr>
          <p:spPr>
            <a:xfrm rot="10800000">
              <a:off x="4508425" y="-163184"/>
              <a:ext cx="178365" cy="1608938"/>
            </a:xfrm>
            <a:custGeom>
              <a:avLst/>
              <a:gdLst/>
              <a:ahLst/>
              <a:cxnLst/>
              <a:rect l="l" t="t" r="r" b="b"/>
              <a:pathLst>
                <a:path w="5715" h="51552" fill="none" extrusionOk="0">
                  <a:moveTo>
                    <a:pt x="5714" y="51551"/>
                  </a:moveTo>
                  <a:lnTo>
                    <a:pt x="5714" y="40001"/>
                  </a:lnTo>
                  <a:lnTo>
                    <a:pt x="0" y="27660"/>
                  </a:lnTo>
                  <a:lnTo>
                    <a:pt x="0" y="0"/>
                  </a:lnTo>
                </a:path>
              </a:pathLst>
            </a:custGeom>
            <a:solidFill>
              <a:schemeClr val="lt2"/>
            </a:solidFill>
            <a:ln w="19050" cap="rnd"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84" name="Google Shape;484;p33"/>
            <p:cNvSpPr/>
            <p:nvPr/>
          </p:nvSpPr>
          <p:spPr>
            <a:xfrm rot="10800000">
              <a:off x="4633640" y="1389763"/>
              <a:ext cx="106301" cy="107206"/>
            </a:xfrm>
            <a:custGeom>
              <a:avLst/>
              <a:gdLst/>
              <a:ahLst/>
              <a:cxnLst/>
              <a:rect l="l" t="t" r="r" b="b"/>
              <a:pathLst>
                <a:path w="3406"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85" name="Google Shape;485;p33"/>
            <p:cNvSpPr/>
            <p:nvPr/>
          </p:nvSpPr>
          <p:spPr>
            <a:xfrm rot="10800000">
              <a:off x="3856698" y="-80634"/>
              <a:ext cx="218220" cy="1601323"/>
            </a:xfrm>
            <a:custGeom>
              <a:avLst/>
              <a:gdLst/>
              <a:ahLst/>
              <a:cxnLst/>
              <a:rect l="l" t="t" r="r" b="b"/>
              <a:pathLst>
                <a:path w="6992" h="51308" fill="none" extrusionOk="0">
                  <a:moveTo>
                    <a:pt x="0" y="51308"/>
                  </a:moveTo>
                  <a:lnTo>
                    <a:pt x="0" y="37235"/>
                  </a:lnTo>
                  <a:lnTo>
                    <a:pt x="6991" y="30244"/>
                  </a:lnTo>
                  <a:lnTo>
                    <a:pt x="6991"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86" name="Google Shape;486;p33"/>
            <p:cNvSpPr/>
            <p:nvPr/>
          </p:nvSpPr>
          <p:spPr>
            <a:xfrm rot="10800000">
              <a:off x="3803579" y="1464698"/>
              <a:ext cx="106270" cy="107238"/>
            </a:xfrm>
            <a:custGeom>
              <a:avLst/>
              <a:gdLst/>
              <a:ahLst/>
              <a:cxnLst/>
              <a:rect l="l" t="t" r="r" b="b"/>
              <a:pathLst>
                <a:path w="3405" h="3436" extrusionOk="0">
                  <a:moveTo>
                    <a:pt x="1702" y="1"/>
                  </a:moveTo>
                  <a:cubicBezTo>
                    <a:pt x="760" y="1"/>
                    <a:pt x="0" y="761"/>
                    <a:pt x="0" y="1733"/>
                  </a:cubicBezTo>
                  <a:cubicBezTo>
                    <a:pt x="0" y="2676"/>
                    <a:pt x="760" y="3436"/>
                    <a:pt x="1702" y="3436"/>
                  </a:cubicBezTo>
                  <a:cubicBezTo>
                    <a:pt x="2614" y="3436"/>
                    <a:pt x="3404" y="2676"/>
                    <a:pt x="3404" y="1733"/>
                  </a:cubicBezTo>
                  <a:cubicBezTo>
                    <a:pt x="3404" y="761"/>
                    <a:pt x="2645"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87" name="Google Shape;487;p33"/>
            <p:cNvSpPr/>
            <p:nvPr/>
          </p:nvSpPr>
          <p:spPr>
            <a:xfrm rot="10800000">
              <a:off x="2701241" y="-163184"/>
              <a:ext cx="283699" cy="1666801"/>
            </a:xfrm>
            <a:custGeom>
              <a:avLst/>
              <a:gdLst/>
              <a:ahLst/>
              <a:cxnLst/>
              <a:rect l="l" t="t" r="r" b="b"/>
              <a:pathLst>
                <a:path w="9090" h="53406" fill="none" extrusionOk="0">
                  <a:moveTo>
                    <a:pt x="9089" y="53405"/>
                  </a:moveTo>
                  <a:lnTo>
                    <a:pt x="9089" y="34651"/>
                  </a:lnTo>
                  <a:lnTo>
                    <a:pt x="1" y="25593"/>
                  </a:lnTo>
                  <a:lnTo>
                    <a:pt x="1"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88" name="Google Shape;488;p33"/>
            <p:cNvSpPr/>
            <p:nvPr/>
          </p:nvSpPr>
          <p:spPr>
            <a:xfrm rot="10800000">
              <a:off x="2931758" y="1448563"/>
              <a:ext cx="107238" cy="106301"/>
            </a:xfrm>
            <a:custGeom>
              <a:avLst/>
              <a:gdLst/>
              <a:ahLst/>
              <a:cxnLst/>
              <a:rect l="l" t="t" r="r" b="b"/>
              <a:pathLst>
                <a:path w="3436" h="3406" extrusionOk="0">
                  <a:moveTo>
                    <a:pt x="1733" y="1"/>
                  </a:moveTo>
                  <a:cubicBezTo>
                    <a:pt x="760" y="1"/>
                    <a:pt x="0" y="761"/>
                    <a:pt x="0" y="1703"/>
                  </a:cubicBezTo>
                  <a:cubicBezTo>
                    <a:pt x="0" y="2645"/>
                    <a:pt x="760" y="3405"/>
                    <a:pt x="1733" y="3405"/>
                  </a:cubicBezTo>
                  <a:cubicBezTo>
                    <a:pt x="2675" y="3405"/>
                    <a:pt x="3435" y="2645"/>
                    <a:pt x="3435" y="1703"/>
                  </a:cubicBezTo>
                  <a:cubicBezTo>
                    <a:pt x="3435" y="761"/>
                    <a:pt x="2675" y="1"/>
                    <a:pt x="173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89" name="Google Shape;489;p33"/>
            <p:cNvSpPr/>
            <p:nvPr/>
          </p:nvSpPr>
          <p:spPr>
            <a:xfrm rot="10800000">
              <a:off x="3453527" y="-69273"/>
              <a:ext cx="31" cy="1480883"/>
            </a:xfrm>
            <a:custGeom>
              <a:avLst/>
              <a:gdLst/>
              <a:ahLst/>
              <a:cxnLst/>
              <a:rect l="l" t="t" r="r" b="b"/>
              <a:pathLst>
                <a:path w="1" h="47449" fill="none" extrusionOk="0">
                  <a:moveTo>
                    <a:pt x="1" y="47448"/>
                  </a:moveTo>
                  <a:lnTo>
                    <a:pt x="1" y="1"/>
                  </a:lnTo>
                </a:path>
              </a:pathLst>
            </a:custGeom>
            <a:solidFill>
              <a:schemeClr val="lt2"/>
            </a:solidFill>
            <a:ln w="19000" cap="rnd"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90" name="Google Shape;490;p33"/>
            <p:cNvSpPr/>
            <p:nvPr/>
          </p:nvSpPr>
          <p:spPr>
            <a:xfrm rot="10800000">
              <a:off x="3400408" y="1354652"/>
              <a:ext cx="106270" cy="106270"/>
            </a:xfrm>
            <a:custGeom>
              <a:avLst/>
              <a:gdLst/>
              <a:ahLst/>
              <a:cxnLst/>
              <a:rect l="l" t="t" r="r" b="b"/>
              <a:pathLst>
                <a:path w="3405" h="3405" extrusionOk="0">
                  <a:moveTo>
                    <a:pt x="1703" y="0"/>
                  </a:moveTo>
                  <a:cubicBezTo>
                    <a:pt x="760" y="0"/>
                    <a:pt x="0" y="760"/>
                    <a:pt x="0" y="1702"/>
                  </a:cubicBezTo>
                  <a:cubicBezTo>
                    <a:pt x="0" y="2645"/>
                    <a:pt x="760" y="3404"/>
                    <a:pt x="1703" y="3404"/>
                  </a:cubicBezTo>
                  <a:cubicBezTo>
                    <a:pt x="2614" y="3404"/>
                    <a:pt x="3405" y="2645"/>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91" name="Google Shape;491;p33"/>
            <p:cNvSpPr/>
            <p:nvPr/>
          </p:nvSpPr>
          <p:spPr>
            <a:xfrm rot="10800000">
              <a:off x="6560358" y="-144209"/>
              <a:ext cx="31" cy="1149776"/>
            </a:xfrm>
            <a:custGeom>
              <a:avLst/>
              <a:gdLst/>
              <a:ahLst/>
              <a:cxnLst/>
              <a:rect l="l" t="t" r="r" b="b"/>
              <a:pathLst>
                <a:path w="1" h="36840" fill="none" extrusionOk="0">
                  <a:moveTo>
                    <a:pt x="1" y="36839"/>
                  </a:moveTo>
                  <a:lnTo>
                    <a:pt x="1" y="0"/>
                  </a:lnTo>
                </a:path>
              </a:pathLst>
            </a:custGeom>
            <a:solidFill>
              <a:schemeClr val="dk2"/>
            </a:solidFill>
            <a:ln w="19000" cap="flat" cmpd="sng">
              <a:solidFill>
                <a:schemeClr val="dk2"/>
              </a:solidFill>
              <a:prstDash val="solid"/>
              <a:miter lim="30395"/>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92" name="Google Shape;492;p33"/>
            <p:cNvSpPr/>
            <p:nvPr/>
          </p:nvSpPr>
          <p:spPr>
            <a:xfrm rot="10800000">
              <a:off x="6507239" y="950545"/>
              <a:ext cx="106270" cy="106270"/>
            </a:xfrm>
            <a:custGeom>
              <a:avLst/>
              <a:gdLst/>
              <a:ahLst/>
              <a:cxnLst/>
              <a:rect l="l" t="t" r="r" b="b"/>
              <a:pathLst>
                <a:path w="3405" h="3405" extrusionOk="0">
                  <a:moveTo>
                    <a:pt x="1703" y="1"/>
                  </a:moveTo>
                  <a:cubicBezTo>
                    <a:pt x="760" y="1"/>
                    <a:pt x="0" y="761"/>
                    <a:pt x="0" y="1703"/>
                  </a:cubicBezTo>
                  <a:cubicBezTo>
                    <a:pt x="0" y="2645"/>
                    <a:pt x="760" y="3405"/>
                    <a:pt x="1703" y="3405"/>
                  </a:cubicBezTo>
                  <a:cubicBezTo>
                    <a:pt x="2614"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93" name="Google Shape;493;p33"/>
            <p:cNvSpPr/>
            <p:nvPr/>
          </p:nvSpPr>
          <p:spPr>
            <a:xfrm rot="10800000">
              <a:off x="6315609" y="-163184"/>
              <a:ext cx="98686" cy="1574794"/>
            </a:xfrm>
            <a:custGeom>
              <a:avLst/>
              <a:gdLst/>
              <a:ahLst/>
              <a:cxnLst/>
              <a:rect l="l" t="t" r="r" b="b"/>
              <a:pathLst>
                <a:path w="3162" h="50458" fill="none" extrusionOk="0">
                  <a:moveTo>
                    <a:pt x="1" y="50457"/>
                  </a:moveTo>
                  <a:lnTo>
                    <a:pt x="1" y="37023"/>
                  </a:lnTo>
                  <a:lnTo>
                    <a:pt x="3162" y="33861"/>
                  </a:lnTo>
                  <a:lnTo>
                    <a:pt x="3162" y="1"/>
                  </a:lnTo>
                </a:path>
              </a:pathLst>
            </a:custGeom>
            <a:solidFill>
              <a:schemeClr val="lt2"/>
            </a:solidFill>
            <a:ln w="19000" cap="flat" cmpd="sng">
              <a:solidFill>
                <a:schemeClr val="lt2"/>
              </a:solidFill>
              <a:prstDash val="solid"/>
              <a:miter lim="30395"/>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94" name="Google Shape;494;p33"/>
            <p:cNvSpPr/>
            <p:nvPr/>
          </p:nvSpPr>
          <p:spPr>
            <a:xfrm rot="10800000">
              <a:off x="6262490" y="1354652"/>
              <a:ext cx="107206" cy="106270"/>
            </a:xfrm>
            <a:custGeom>
              <a:avLst/>
              <a:gdLst/>
              <a:ahLst/>
              <a:cxnLst/>
              <a:rect l="l" t="t" r="r" b="b"/>
              <a:pathLst>
                <a:path w="3435" h="3405" extrusionOk="0">
                  <a:moveTo>
                    <a:pt x="1733" y="0"/>
                  </a:moveTo>
                  <a:cubicBezTo>
                    <a:pt x="760" y="0"/>
                    <a:pt x="0" y="760"/>
                    <a:pt x="0" y="1702"/>
                  </a:cubicBezTo>
                  <a:cubicBezTo>
                    <a:pt x="0" y="2645"/>
                    <a:pt x="760" y="3404"/>
                    <a:pt x="1733" y="3404"/>
                  </a:cubicBezTo>
                  <a:cubicBezTo>
                    <a:pt x="2675" y="3404"/>
                    <a:pt x="3435" y="2645"/>
                    <a:pt x="3435" y="1702"/>
                  </a:cubicBezTo>
                  <a:cubicBezTo>
                    <a:pt x="3435" y="760"/>
                    <a:pt x="2675" y="0"/>
                    <a:pt x="173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95" name="Google Shape;495;p33"/>
            <p:cNvSpPr/>
            <p:nvPr/>
          </p:nvSpPr>
          <p:spPr>
            <a:xfrm rot="10800000">
              <a:off x="5798584" y="-115745"/>
              <a:ext cx="132861" cy="1123217"/>
            </a:xfrm>
            <a:custGeom>
              <a:avLst/>
              <a:gdLst/>
              <a:ahLst/>
              <a:cxnLst/>
              <a:rect l="l" t="t" r="r" b="b"/>
              <a:pathLst>
                <a:path w="4257" h="35989" fill="none" extrusionOk="0">
                  <a:moveTo>
                    <a:pt x="1" y="35989"/>
                  </a:moveTo>
                  <a:lnTo>
                    <a:pt x="1" y="11490"/>
                  </a:lnTo>
                  <a:lnTo>
                    <a:pt x="4256" y="7204"/>
                  </a:lnTo>
                  <a:lnTo>
                    <a:pt x="4256" y="0"/>
                  </a:lnTo>
                </a:path>
              </a:pathLst>
            </a:custGeom>
            <a:solidFill>
              <a:schemeClr val="lt2"/>
            </a:solidFill>
            <a:ln w="19000" cap="flat" cmpd="sng">
              <a:solidFill>
                <a:schemeClr val="lt2"/>
              </a:solidFill>
              <a:prstDash val="solid"/>
              <a:miter lim="30395"/>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96" name="Google Shape;496;p33"/>
            <p:cNvSpPr/>
            <p:nvPr/>
          </p:nvSpPr>
          <p:spPr>
            <a:xfrm rot="10800000">
              <a:off x="1512611" y="2233730"/>
              <a:ext cx="106270" cy="107238"/>
            </a:xfrm>
            <a:custGeom>
              <a:avLst/>
              <a:gdLst/>
              <a:ahLst/>
              <a:cxnLst/>
              <a:rect l="l" t="t" r="r" b="b"/>
              <a:pathLst>
                <a:path w="3405" h="3436" extrusionOk="0">
                  <a:moveTo>
                    <a:pt x="1702" y="1"/>
                  </a:moveTo>
                  <a:cubicBezTo>
                    <a:pt x="760" y="1"/>
                    <a:pt x="0" y="761"/>
                    <a:pt x="0" y="1703"/>
                  </a:cubicBezTo>
                  <a:cubicBezTo>
                    <a:pt x="0" y="2675"/>
                    <a:pt x="760" y="3435"/>
                    <a:pt x="1702" y="3435"/>
                  </a:cubicBezTo>
                  <a:cubicBezTo>
                    <a:pt x="2645" y="3435"/>
                    <a:pt x="3404" y="2675"/>
                    <a:pt x="3404" y="1703"/>
                  </a:cubicBezTo>
                  <a:cubicBezTo>
                    <a:pt x="3404" y="761"/>
                    <a:pt x="2645"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97" name="Google Shape;497;p33"/>
            <p:cNvSpPr/>
            <p:nvPr/>
          </p:nvSpPr>
          <p:spPr>
            <a:xfrm rot="10800000">
              <a:off x="7661272" y="656841"/>
              <a:ext cx="106270" cy="107238"/>
            </a:xfrm>
            <a:custGeom>
              <a:avLst/>
              <a:gdLst/>
              <a:ahLst/>
              <a:cxnLst/>
              <a:rect l="l" t="t" r="r" b="b"/>
              <a:pathLst>
                <a:path w="3405" h="3436" extrusionOk="0">
                  <a:moveTo>
                    <a:pt x="1702" y="1"/>
                  </a:moveTo>
                  <a:cubicBezTo>
                    <a:pt x="760" y="1"/>
                    <a:pt x="0" y="761"/>
                    <a:pt x="0" y="1733"/>
                  </a:cubicBezTo>
                  <a:cubicBezTo>
                    <a:pt x="0" y="2676"/>
                    <a:pt x="760" y="3436"/>
                    <a:pt x="1702" y="3436"/>
                  </a:cubicBezTo>
                  <a:cubicBezTo>
                    <a:pt x="2614" y="3436"/>
                    <a:pt x="3404" y="2676"/>
                    <a:pt x="3404" y="1733"/>
                  </a:cubicBezTo>
                  <a:cubicBezTo>
                    <a:pt x="3404" y="761"/>
                    <a:pt x="2645" y="1"/>
                    <a:pt x="170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498" name="Google Shape;498;p33"/>
            <p:cNvSpPr/>
            <p:nvPr/>
          </p:nvSpPr>
          <p:spPr>
            <a:xfrm rot="10800000">
              <a:off x="5744350" y="1011716"/>
              <a:ext cx="106301" cy="107238"/>
            </a:xfrm>
            <a:custGeom>
              <a:avLst/>
              <a:gdLst/>
              <a:ahLst/>
              <a:cxnLst/>
              <a:rect l="l" t="t" r="r" b="b"/>
              <a:pathLst>
                <a:path w="3406" h="3436" extrusionOk="0">
                  <a:moveTo>
                    <a:pt x="1703" y="0"/>
                  </a:moveTo>
                  <a:cubicBezTo>
                    <a:pt x="761" y="0"/>
                    <a:pt x="1" y="760"/>
                    <a:pt x="1" y="1733"/>
                  </a:cubicBezTo>
                  <a:cubicBezTo>
                    <a:pt x="1" y="2675"/>
                    <a:pt x="761" y="3435"/>
                    <a:pt x="1703" y="3435"/>
                  </a:cubicBezTo>
                  <a:cubicBezTo>
                    <a:pt x="2645" y="3435"/>
                    <a:pt x="3405" y="2675"/>
                    <a:pt x="3405" y="1733"/>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grpSp>
          <p:nvGrpSpPr>
            <p:cNvPr id="499" name="Google Shape;499;p33"/>
            <p:cNvGrpSpPr/>
            <p:nvPr/>
          </p:nvGrpSpPr>
          <p:grpSpPr>
            <a:xfrm rot="10800000">
              <a:off x="8445334" y="-258439"/>
              <a:ext cx="106271" cy="608131"/>
              <a:chOff x="1532324" y="4654339"/>
              <a:chExt cx="110262" cy="630973"/>
            </a:xfrm>
          </p:grpSpPr>
          <p:sp>
            <p:nvSpPr>
              <p:cNvPr id="500" name="Google Shape;500;p33"/>
              <p:cNvSpPr/>
              <p:nvPr/>
            </p:nvSpPr>
            <p:spPr>
              <a:xfrm>
                <a:off x="1587439" y="4705536"/>
                <a:ext cx="32" cy="579776"/>
              </a:xfrm>
              <a:custGeom>
                <a:avLst/>
                <a:gdLst/>
                <a:ahLst/>
                <a:cxnLst/>
                <a:rect l="l" t="t" r="r" b="b"/>
                <a:pathLst>
                  <a:path w="1" h="17904" fill="none" extrusionOk="0">
                    <a:moveTo>
                      <a:pt x="1" y="17903"/>
                    </a:move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sp>
            <p:nvSpPr>
              <p:cNvPr id="501" name="Google Shape;501;p33"/>
              <p:cNvSpPr/>
              <p:nvPr/>
            </p:nvSpPr>
            <p:spPr>
              <a:xfrm>
                <a:off x="1532324" y="4654339"/>
                <a:ext cx="110262" cy="110295"/>
              </a:xfrm>
              <a:custGeom>
                <a:avLst/>
                <a:gdLst/>
                <a:ahLst/>
                <a:cxnLst/>
                <a:rect l="l" t="t" r="r" b="b"/>
                <a:pathLst>
                  <a:path w="3405"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grpSp>
      </p:grpSp>
    </p:spTree>
  </p:cSld>
  <p:clrMapOvr>
    <a:masterClrMapping/>
  </p:clrMapOvr>
  <p:transition spd="med">
    <p:pull/>
  </p:transition>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100000">
              <a:srgbClr val="003399"/>
            </a:gs>
            <a:gs pos="100000">
              <a:schemeClr val="accent4">
                <a:lumMod val="60000"/>
              </a:schemeClr>
            </a:gs>
          </a:gsLst>
          <a:lin ang="2700000" scaled="1"/>
        </a:gradFill>
        <a:effectLst/>
      </p:bgPr>
    </p:bg>
    <p:spTree>
      <p:nvGrpSpPr>
        <p:cNvPr id="1" name="Shape 632"/>
        <p:cNvGrpSpPr/>
        <p:nvPr/>
      </p:nvGrpSpPr>
      <p:grpSpPr>
        <a:xfrm>
          <a:off x="0" y="0"/>
          <a:ext cx="0" cy="0"/>
          <a:chOff x="0" y="0"/>
          <a:chExt cx="0" cy="0"/>
        </a:xfrm>
      </p:grpSpPr>
      <p:sp>
        <p:nvSpPr>
          <p:cNvPr id="634" name="Google Shape;634;p41"/>
          <p:cNvSpPr txBox="1">
            <a:spLocks noGrp="1"/>
          </p:cNvSpPr>
          <p:nvPr>
            <p:ph type="body" idx="1"/>
          </p:nvPr>
        </p:nvSpPr>
        <p:spPr>
          <a:xfrm>
            <a:off x="950999" y="2062926"/>
            <a:ext cx="9982472" cy="4328042"/>
          </a:xfrm>
          <a:prstGeom prst="rect">
            <a:avLst/>
          </a:prstGeom>
        </p:spPr>
        <p:txBody>
          <a:bodyPr spcFirstLastPara="1" wrap="square" lIns="121900" tIns="121900" rIns="121900" bIns="121900" anchor="t" anchorCtr="0">
            <a:noAutofit/>
          </a:bodyPr>
          <a:lstStyle/>
          <a:p>
            <a:pPr marL="457200" indent="-457200">
              <a:buClr>
                <a:schemeClr val="dk2"/>
              </a:buClr>
              <a:buSzPct val="80000"/>
              <a:buFont typeface="+mj-lt"/>
              <a:buAutoNum type="arabicPeriod"/>
            </a:pPr>
            <a:r>
              <a:rPr lang="en-US" sz="2400" dirty="0">
                <a:latin typeface="Times New Roman" panose="02020603050405020304" pitchFamily="18" charset="0"/>
                <a:cs typeface="Times New Roman" panose="02020603050405020304" pitchFamily="18" charset="0"/>
              </a:rPr>
              <a:t>Helps reduce manual errors that might creep into the process of ordering from small shop vendors that run on minimal staff</a:t>
            </a:r>
          </a:p>
          <a:p>
            <a:pPr marL="457200" indent="-457200">
              <a:buClr>
                <a:schemeClr val="dk2"/>
              </a:buClr>
              <a:buSzPct val="80000"/>
              <a:buFont typeface="+mj-lt"/>
              <a:buAutoNum type="arabicPeriod"/>
            </a:pPr>
            <a:r>
              <a:rPr lang="en-US" sz="2400" dirty="0">
                <a:latin typeface="Times New Roman" panose="02020603050405020304" pitchFamily="18" charset="0"/>
                <a:cs typeface="Times New Roman" panose="02020603050405020304" pitchFamily="18" charset="0"/>
              </a:rPr>
              <a:t>Design a system that enables users to place food orders easily without middle-man interaction by using unique token IDs to save the data of the order</a:t>
            </a:r>
          </a:p>
          <a:p>
            <a:pPr marL="457200" indent="-457200">
              <a:buClr>
                <a:schemeClr val="dk2"/>
              </a:buClr>
              <a:buSzPct val="80000"/>
              <a:buFont typeface="+mj-lt"/>
              <a:buAutoNum type="arabicPeriod"/>
            </a:pPr>
            <a:r>
              <a:rPr lang="en-US" sz="2400" dirty="0">
                <a:latin typeface="Times New Roman" panose="02020603050405020304" pitchFamily="18" charset="0"/>
                <a:cs typeface="Times New Roman" panose="02020603050405020304" pitchFamily="18" charset="0"/>
              </a:rPr>
              <a:t>Automate the food ordering process based on user selections</a:t>
            </a:r>
          </a:p>
          <a:p>
            <a:pPr marL="457200" indent="-457200">
              <a:buClr>
                <a:schemeClr val="dk2"/>
              </a:buClr>
              <a:buSzPct val="80000"/>
              <a:buFont typeface="+mj-lt"/>
              <a:buAutoNum type="arabicPeriod"/>
            </a:pPr>
            <a:r>
              <a:rPr lang="en-US" sz="2400" dirty="0">
                <a:latin typeface="Times New Roman" panose="02020603050405020304" pitchFamily="18" charset="0"/>
                <a:cs typeface="Times New Roman" panose="02020603050405020304" pitchFamily="18" charset="0"/>
              </a:rPr>
              <a:t>Implement a user-friendly interface with an LCD display</a:t>
            </a:r>
          </a:p>
          <a:p>
            <a:pPr marL="457200" indent="-457200">
              <a:buClr>
                <a:schemeClr val="dk2"/>
              </a:buClr>
              <a:buSzPct val="80000"/>
              <a:buFont typeface="+mj-lt"/>
              <a:buAutoNum type="arabicPeriod"/>
            </a:pPr>
            <a:r>
              <a:rPr lang="en-US" sz="2400" dirty="0">
                <a:latin typeface="Times New Roman" panose="02020603050405020304" pitchFamily="18" charset="0"/>
                <a:cs typeface="Times New Roman" panose="02020603050405020304" pitchFamily="18" charset="0"/>
              </a:rPr>
              <a:t>Provide feedback through the LED and a buzzer for user interaction.</a:t>
            </a:r>
          </a:p>
          <a:p>
            <a:pPr marL="457200" indent="-457200">
              <a:buClr>
                <a:schemeClr val="dk2"/>
              </a:buClr>
              <a:buSzPct val="80000"/>
              <a:buFont typeface="+mj-lt"/>
              <a:buAutoNum type="arabicPeriod"/>
            </a:pPr>
            <a:r>
              <a:rPr lang="en-US" sz="2400" dirty="0">
                <a:latin typeface="Times New Roman" panose="02020603050405020304" pitchFamily="18" charset="0"/>
                <a:cs typeface="Times New Roman" panose="02020603050405020304" pitchFamily="18" charset="0"/>
              </a:rPr>
              <a:t>Displaying current order directly to chefs through LCD display</a:t>
            </a:r>
          </a:p>
          <a:p>
            <a:pPr marL="457200" indent="-457200">
              <a:buClr>
                <a:schemeClr val="dk2"/>
              </a:buClr>
              <a:buSzPct val="80000"/>
              <a:buFont typeface="+mj-lt"/>
              <a:buAutoNum type="arabicPeriod"/>
            </a:pPr>
            <a:r>
              <a:rPr lang="en-US" sz="2400" dirty="0">
                <a:latin typeface="Times New Roman" panose="02020603050405020304" pitchFamily="18" charset="0"/>
                <a:cs typeface="Times New Roman" panose="02020603050405020304" pitchFamily="18" charset="0"/>
              </a:rPr>
              <a:t>Optionally, integrate the system with the internet for remote management and menu updates.</a:t>
            </a:r>
          </a:p>
        </p:txBody>
      </p:sp>
      <p:sp>
        <p:nvSpPr>
          <p:cNvPr id="11" name="Google Shape;696;p45">
            <a:extLst>
              <a:ext uri="{FF2B5EF4-FFF2-40B4-BE49-F238E27FC236}">
                <a16:creationId xmlns:a16="http://schemas.microsoft.com/office/drawing/2014/main" id="{6FF751D6-8165-419E-AC84-60A53F47BF7D}"/>
              </a:ext>
            </a:extLst>
          </p:cNvPr>
          <p:cNvSpPr txBox="1">
            <a:spLocks noGrp="1"/>
          </p:cNvSpPr>
          <p:nvPr>
            <p:ph type="title"/>
          </p:nvPr>
        </p:nvSpPr>
        <p:spPr>
          <a:xfrm>
            <a:off x="3528000" y="842317"/>
            <a:ext cx="5136000" cy="763600"/>
          </a:xfrm>
          <a:prstGeom prst="rect">
            <a:avLst/>
          </a:prstGeom>
        </p:spPr>
        <p:txBody>
          <a:bodyPr spcFirstLastPara="1" wrap="square" lIns="121900" tIns="121900" rIns="121900" bIns="121900" anchor="t" anchorCtr="0">
            <a:noAutofit/>
          </a:bodyPr>
          <a:lstStyle/>
          <a:p>
            <a:pPr algn="ctr"/>
            <a:r>
              <a:rPr lang="en" sz="4400" dirty="0">
                <a:latin typeface="Times New Roman" panose="02020603050405020304" pitchFamily="18" charset="0"/>
                <a:cs typeface="Times New Roman" panose="02020603050405020304" pitchFamily="18" charset="0"/>
              </a:rPr>
              <a:t>Why use FASTOD?</a:t>
            </a:r>
            <a:endParaRPr sz="4400" dirty="0">
              <a:latin typeface="Times New Roman" panose="02020603050405020304" pitchFamily="18" charset="0"/>
              <a:cs typeface="Times New Roman" panose="02020603050405020304" pitchFamily="18" charset="0"/>
            </a:endParaRPr>
          </a:p>
        </p:txBody>
      </p:sp>
    </p:spTree>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100000">
              <a:srgbClr val="003399"/>
            </a:gs>
            <a:gs pos="100000">
              <a:schemeClr val="accent4">
                <a:lumMod val="60000"/>
              </a:schemeClr>
            </a:gs>
          </a:gsLst>
          <a:lin ang="2700000" scaled="1"/>
        </a:gradFill>
        <a:effectLst/>
      </p:bgPr>
    </p:bg>
    <p:spTree>
      <p:nvGrpSpPr>
        <p:cNvPr id="1" name="Shape 632"/>
        <p:cNvGrpSpPr/>
        <p:nvPr/>
      </p:nvGrpSpPr>
      <p:grpSpPr>
        <a:xfrm>
          <a:off x="0" y="0"/>
          <a:ext cx="0" cy="0"/>
          <a:chOff x="0" y="0"/>
          <a:chExt cx="0" cy="0"/>
        </a:xfrm>
      </p:grpSpPr>
      <p:sp>
        <p:nvSpPr>
          <p:cNvPr id="634" name="Google Shape;634;p41"/>
          <p:cNvSpPr txBox="1">
            <a:spLocks noGrp="1"/>
          </p:cNvSpPr>
          <p:nvPr>
            <p:ph type="body" idx="1"/>
          </p:nvPr>
        </p:nvSpPr>
        <p:spPr>
          <a:xfrm>
            <a:off x="950999" y="1885946"/>
            <a:ext cx="9982472" cy="4328042"/>
          </a:xfrm>
          <a:prstGeom prst="rect">
            <a:avLst/>
          </a:prstGeom>
        </p:spPr>
        <p:txBody>
          <a:bodyPr spcFirstLastPara="1" wrap="square" lIns="121900" tIns="121900" rIns="121900" bIns="121900" anchor="t" anchorCtr="0">
            <a:noAutofit/>
          </a:bodyPr>
          <a:lstStyle/>
          <a:p>
            <a:pPr marL="0" marR="0" indent="0" algn="l" rtl="0" fontAlgn="t">
              <a:spcBef>
                <a:spcPts val="75"/>
              </a:spcBef>
              <a:spcAft>
                <a:spcPts val="0"/>
              </a:spcAft>
              <a:buNone/>
            </a:pPr>
            <a:r>
              <a:rPr lang="en-US" sz="2000" b="1" i="0" u="none" strike="noStrike"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Mobile App Integration</a:t>
            </a:r>
          </a:p>
          <a:p>
            <a:pPr marL="0" marR="0" indent="0" algn="l" rtl="0" fontAlgn="t">
              <a:spcBef>
                <a:spcPts val="75"/>
              </a:spcBef>
              <a:spcAft>
                <a:spcPts val="0"/>
              </a:spcAft>
              <a:buNone/>
            </a:pPr>
            <a:r>
              <a:rPr lang="en-US" sz="2000" b="0" i="0" u="none" strike="noStrike"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Customer-facing mobile apps would enable</a:t>
            </a:r>
            <a:r>
              <a:rPr lang="en-IN" sz="2000" dirty="0">
                <a:latin typeface="Arial" panose="020B0604020202020204" pitchFamily="34" charset="0"/>
                <a:ea typeface="Times New Roman" panose="02020603050405020304" pitchFamily="18" charset="0"/>
                <a:cs typeface="Times New Roman" panose="02020603050405020304" pitchFamily="18" charset="0"/>
              </a:rPr>
              <a:t> </a:t>
            </a:r>
            <a:r>
              <a:rPr lang="en-US" sz="2000" b="0" i="0" u="none" strike="noStrike"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menu browsing, remote ordering, and potentially even real-time order tracking. This fosters convenience and personalized experiences, potentially increasing customer satisfaction and loyalty.</a:t>
            </a:r>
          </a:p>
          <a:p>
            <a:pPr marL="0" marR="0" indent="0" algn="l" rtl="0" fontAlgn="t">
              <a:spcBef>
                <a:spcPts val="75"/>
              </a:spcBef>
              <a:spcAft>
                <a:spcPts val="0"/>
              </a:spcAft>
              <a:buNone/>
            </a:pPr>
            <a:endParaRPr lang="en-IN" sz="2000" b="0" i="0" u="none" strike="noStrike" dirty="0">
              <a:effectLst/>
              <a:latin typeface="Arial" panose="020B0604020202020204" pitchFamily="34" charset="0"/>
            </a:endParaRPr>
          </a:p>
          <a:p>
            <a:pPr marL="0" marR="0" indent="0" algn="l" rtl="0" fontAlgn="t">
              <a:spcBef>
                <a:spcPts val="0"/>
              </a:spcBef>
              <a:spcAft>
                <a:spcPts val="0"/>
              </a:spcAft>
              <a:buNone/>
              <a:tabLst>
                <a:tab pos="296545" algn="l"/>
                <a:tab pos="297180" algn="l"/>
              </a:tabLst>
            </a:pPr>
            <a:r>
              <a:rPr lang="en-US" sz="2000" b="1" i="0" u="none" strike="noStrike" dirty="0">
                <a:solidFill>
                  <a:srgbClr val="FFFFFF"/>
                </a:solidFill>
                <a:effectLst/>
                <a:latin typeface="Times New Roman" panose="02020603050405020304" pitchFamily="18" charset="0"/>
                <a:ea typeface="Symbol" panose="05050102010706020507" pitchFamily="18" charset="2"/>
                <a:cs typeface="Symbol" panose="05050102010706020507" pitchFamily="18" charset="2"/>
              </a:rPr>
              <a:t>Real-Time Features</a:t>
            </a:r>
            <a:endParaRPr lang="en-US" sz="2000" b="1" dirty="0">
              <a:solidFill>
                <a:srgbClr val="0D0D0D"/>
              </a:solidFill>
              <a:latin typeface="Times New Roman" panose="02020603050405020304" pitchFamily="18" charset="0"/>
              <a:ea typeface="Symbol" panose="05050102010706020507" pitchFamily="18" charset="2"/>
              <a:cs typeface="Symbol" panose="05050102010706020507" pitchFamily="18" charset="2"/>
            </a:endParaRPr>
          </a:p>
          <a:p>
            <a:pPr marL="0" marR="0" indent="0" algn="l" rtl="0" fontAlgn="t">
              <a:spcBef>
                <a:spcPts val="0"/>
              </a:spcBef>
              <a:spcAft>
                <a:spcPts val="0"/>
              </a:spcAft>
              <a:buNone/>
              <a:tabLst>
                <a:tab pos="296545" algn="l"/>
                <a:tab pos="297180" algn="l"/>
              </a:tabLst>
            </a:pPr>
            <a:r>
              <a:rPr lang="en-US" sz="2000" b="0" i="0" u="none" strike="noStrike" dirty="0">
                <a:solidFill>
                  <a:srgbClr val="FFFFFF"/>
                </a:solidFill>
                <a:effectLst/>
                <a:latin typeface="Times New Roman" panose="02020603050405020304" pitchFamily="18" charset="0"/>
                <a:ea typeface="Symbol" panose="05050102010706020507" pitchFamily="18" charset="2"/>
                <a:cs typeface="Symbol" panose="05050102010706020507" pitchFamily="18" charset="2"/>
              </a:rPr>
              <a:t>Dynamic menus that update based on real-time inventory data, ensuring advertised items are readily available. Additionally, customer feedback collected through the app can provide valuable insights into preferences and trends, allowing restaurants to optimize their offerings.</a:t>
            </a:r>
            <a:endParaRPr lang="en-IN" sz="2000" b="0" i="0" u="none" strike="noStrike" dirty="0">
              <a:effectLst/>
              <a:latin typeface="Arial" panose="020B0604020202020204" pitchFamily="34" charset="0"/>
            </a:endParaRPr>
          </a:p>
          <a:p>
            <a:pPr marL="0" marR="0" indent="0" algn="l" rtl="0" fontAlgn="t">
              <a:spcBef>
                <a:spcPts val="0"/>
              </a:spcBef>
              <a:spcAft>
                <a:spcPts val="0"/>
              </a:spcAft>
              <a:buNone/>
              <a:tabLst>
                <a:tab pos="296545" algn="l"/>
                <a:tab pos="297180" algn="l"/>
              </a:tabLst>
            </a:pPr>
            <a:r>
              <a:rPr lang="en-US" sz="2000" b="0" i="0" u="none" strike="noStrike"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2000" b="0" i="0" u="none" strike="noStrike" dirty="0">
              <a:effectLst/>
              <a:latin typeface="Arial" panose="020B0604020202020204" pitchFamily="34" charset="0"/>
            </a:endParaRPr>
          </a:p>
          <a:p>
            <a:pPr marL="0" marR="0" indent="0" algn="l" rtl="0" fontAlgn="t">
              <a:spcBef>
                <a:spcPts val="0"/>
              </a:spcBef>
              <a:spcAft>
                <a:spcPts val="0"/>
              </a:spcAft>
              <a:buNone/>
              <a:tabLst>
                <a:tab pos="296545" algn="l"/>
                <a:tab pos="297180" algn="l"/>
              </a:tabLst>
            </a:pPr>
            <a:r>
              <a:rPr lang="en-US" sz="2000" b="1" i="0" u="none" strike="noStrike" dirty="0">
                <a:solidFill>
                  <a:srgbClr val="FFFFFF"/>
                </a:solidFill>
                <a:effectLst/>
                <a:latin typeface="Times New Roman" panose="02020603050405020304" pitchFamily="18" charset="0"/>
                <a:ea typeface="Symbol" panose="05050102010706020507" pitchFamily="18" charset="2"/>
                <a:cs typeface="Symbol" panose="05050102010706020507" pitchFamily="18" charset="2"/>
              </a:rPr>
              <a:t>Data-driven Marketing:</a:t>
            </a:r>
            <a:r>
              <a:rPr lang="en-US" sz="2000" b="0" i="0" u="none" strike="noStrike" dirty="0">
                <a:solidFill>
                  <a:srgbClr val="FFFFFF"/>
                </a:solidFill>
                <a:effectLst/>
                <a:latin typeface="Times New Roman" panose="02020603050405020304" pitchFamily="18" charset="0"/>
                <a:ea typeface="Symbol" panose="05050102010706020507" pitchFamily="18" charset="2"/>
                <a:cs typeface="Symbol" panose="05050102010706020507" pitchFamily="18" charset="2"/>
              </a:rPr>
              <a:t> The system's ability to collect anonymized customer data offers valuable insights into ordering patterns and customer preferences. Restaurants can leverage this data for targeted marketing campaigns, sending personalized promotions and special offers to specific customer segments</a:t>
            </a:r>
            <a:endParaRPr lang="en-IN" sz="2000" b="0" i="0" u="none" strike="noStrike" dirty="0">
              <a:effectLst/>
              <a:latin typeface="Arial" panose="020B0604020202020204" pitchFamily="34" charset="0"/>
            </a:endParaRPr>
          </a:p>
        </p:txBody>
      </p:sp>
      <p:sp>
        <p:nvSpPr>
          <p:cNvPr id="11" name="Google Shape;696;p45">
            <a:extLst>
              <a:ext uri="{FF2B5EF4-FFF2-40B4-BE49-F238E27FC236}">
                <a16:creationId xmlns:a16="http://schemas.microsoft.com/office/drawing/2014/main" id="{6FF751D6-8165-419E-AC84-60A53F47BF7D}"/>
              </a:ext>
            </a:extLst>
          </p:cNvPr>
          <p:cNvSpPr txBox="1">
            <a:spLocks noGrp="1"/>
          </p:cNvSpPr>
          <p:nvPr>
            <p:ph type="title"/>
          </p:nvPr>
        </p:nvSpPr>
        <p:spPr>
          <a:xfrm>
            <a:off x="3528000" y="842317"/>
            <a:ext cx="5136000" cy="763600"/>
          </a:xfrm>
          <a:prstGeom prst="rect">
            <a:avLst/>
          </a:prstGeom>
        </p:spPr>
        <p:txBody>
          <a:bodyPr spcFirstLastPara="1" wrap="square" lIns="121900" tIns="121900" rIns="121900" bIns="121900" anchor="t" anchorCtr="0">
            <a:noAutofit/>
          </a:bodyPr>
          <a:lstStyle/>
          <a:p>
            <a:pPr algn="ctr"/>
            <a:r>
              <a:rPr lang="en" sz="4400" dirty="0">
                <a:latin typeface="Times New Roman" panose="02020603050405020304" pitchFamily="18" charset="0"/>
                <a:cs typeface="Times New Roman" panose="02020603050405020304" pitchFamily="18" charset="0"/>
              </a:rPr>
              <a:t>Future Scope</a:t>
            </a:r>
            <a:endParaRPr sz="4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73854660"/>
      </p:ext>
    </p:extLst>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3399"/>
        </a:solidFill>
        <a:effectLst/>
      </p:bgPr>
    </p:bg>
    <p:spTree>
      <p:nvGrpSpPr>
        <p:cNvPr id="1" name="Shape 694"/>
        <p:cNvGrpSpPr/>
        <p:nvPr/>
      </p:nvGrpSpPr>
      <p:grpSpPr>
        <a:xfrm>
          <a:off x="0" y="0"/>
          <a:ext cx="0" cy="0"/>
          <a:chOff x="0" y="0"/>
          <a:chExt cx="0" cy="0"/>
        </a:xfrm>
      </p:grpSpPr>
      <p:sp>
        <p:nvSpPr>
          <p:cNvPr id="696" name="Google Shape;696;p45"/>
          <p:cNvSpPr txBox="1">
            <a:spLocks noGrp="1"/>
          </p:cNvSpPr>
          <p:nvPr>
            <p:ph type="title"/>
          </p:nvPr>
        </p:nvSpPr>
        <p:spPr>
          <a:xfrm>
            <a:off x="960000" y="719333"/>
            <a:ext cx="10272000" cy="763600"/>
          </a:xfrm>
          <a:prstGeom prst="rect">
            <a:avLst/>
          </a:prstGeom>
        </p:spPr>
        <p:txBody>
          <a:bodyPr spcFirstLastPara="1" wrap="square" lIns="121900" tIns="121900" rIns="121900" bIns="121900" anchor="t" anchorCtr="0">
            <a:noAutofit/>
          </a:bodyPr>
          <a:lstStyle/>
          <a:p>
            <a:r>
              <a:rPr lang="en" sz="4400" dirty="0">
                <a:latin typeface="Times New Roman" panose="02020603050405020304" pitchFamily="18" charset="0"/>
                <a:cs typeface="Times New Roman" panose="02020603050405020304" pitchFamily="18" charset="0"/>
              </a:rPr>
              <a:t>What is FASTOD?</a:t>
            </a:r>
            <a:endParaRPr sz="4400" dirty="0">
              <a:latin typeface="Times New Roman" panose="02020603050405020304" pitchFamily="18" charset="0"/>
              <a:cs typeface="Times New Roman" panose="02020603050405020304" pitchFamily="18" charset="0"/>
            </a:endParaRPr>
          </a:p>
        </p:txBody>
      </p:sp>
      <p:sp>
        <p:nvSpPr>
          <p:cNvPr id="697" name="Google Shape;697;p45"/>
          <p:cNvSpPr txBox="1">
            <a:spLocks noGrp="1"/>
          </p:cNvSpPr>
          <p:nvPr>
            <p:ph type="subTitle" idx="1"/>
          </p:nvPr>
        </p:nvSpPr>
        <p:spPr>
          <a:xfrm>
            <a:off x="1430183" y="3176402"/>
            <a:ext cx="4289600" cy="484967"/>
          </a:xfrm>
          <a:prstGeom prst="rect">
            <a:avLst/>
          </a:prstGeom>
        </p:spPr>
        <p:txBody>
          <a:bodyPr spcFirstLastPara="1" wrap="square" lIns="121900" tIns="121900" rIns="121900" bIns="121900" anchor="t" anchorCtr="0">
            <a:noAutofit/>
          </a:bodyPr>
          <a:lstStyle/>
          <a:p>
            <a:pPr marL="0" indent="0"/>
            <a:r>
              <a:rPr lang="en" sz="1600" dirty="0">
                <a:latin typeface="Times New Roman" panose="02020603050405020304" pitchFamily="18" charset="0"/>
                <a:cs typeface="Times New Roman" panose="02020603050405020304" pitchFamily="18" charset="0"/>
              </a:rPr>
              <a:t>No need to wait in long queues anymore</a:t>
            </a:r>
            <a:endParaRPr sz="1600" dirty="0">
              <a:latin typeface="Times New Roman" panose="02020603050405020304" pitchFamily="18" charset="0"/>
              <a:cs typeface="Times New Roman" panose="02020603050405020304" pitchFamily="18" charset="0"/>
            </a:endParaRPr>
          </a:p>
        </p:txBody>
      </p:sp>
      <p:sp>
        <p:nvSpPr>
          <p:cNvPr id="701" name="Google Shape;701;p45"/>
          <p:cNvSpPr txBox="1">
            <a:spLocks noGrp="1"/>
          </p:cNvSpPr>
          <p:nvPr>
            <p:ph type="subTitle" idx="5"/>
          </p:nvPr>
        </p:nvSpPr>
        <p:spPr>
          <a:xfrm>
            <a:off x="1802513" y="1994259"/>
            <a:ext cx="3544940" cy="1149816"/>
          </a:xfrm>
          <a:prstGeom prst="rect">
            <a:avLst/>
          </a:prstGeom>
        </p:spPr>
        <p:txBody>
          <a:bodyPr spcFirstLastPara="1" wrap="square" lIns="121900" tIns="121900" rIns="121900" bIns="121900" anchor="b" anchorCtr="0">
            <a:noAutofit/>
          </a:bodyPr>
          <a:lstStyle/>
          <a:p>
            <a:pPr marL="0" indent="0"/>
            <a:r>
              <a:rPr lang="en" sz="3200" dirty="0">
                <a:latin typeface="Times New Roman" panose="02020603050405020304" pitchFamily="18" charset="0"/>
                <a:cs typeface="Times New Roman" panose="02020603050405020304" pitchFamily="18" charset="0"/>
                <a:sym typeface="Ramabhadra"/>
              </a:rPr>
              <a:t>An easier way to pay for your food</a:t>
            </a:r>
            <a:endParaRPr sz="3200" dirty="0">
              <a:latin typeface="Times New Roman" panose="02020603050405020304" pitchFamily="18" charset="0"/>
              <a:cs typeface="Times New Roman" panose="02020603050405020304" pitchFamily="18" charset="0"/>
              <a:sym typeface="Ramabhadra"/>
            </a:endParaRPr>
          </a:p>
        </p:txBody>
      </p:sp>
      <p:sp>
        <p:nvSpPr>
          <p:cNvPr id="23" name="Google Shape;697;p45">
            <a:extLst>
              <a:ext uri="{FF2B5EF4-FFF2-40B4-BE49-F238E27FC236}">
                <a16:creationId xmlns:a16="http://schemas.microsoft.com/office/drawing/2014/main" id="{57496F7F-FE08-432D-A5DF-DEE68C2CB5B4}"/>
              </a:ext>
            </a:extLst>
          </p:cNvPr>
          <p:cNvSpPr txBox="1">
            <a:spLocks/>
          </p:cNvSpPr>
          <p:nvPr/>
        </p:nvSpPr>
        <p:spPr>
          <a:xfrm>
            <a:off x="6133312" y="3186516"/>
            <a:ext cx="4289600" cy="484967"/>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1pPr>
            <a:lvl2pPr marL="914400" marR="0" lvl="1" indent="-304800" algn="ctr" rtl="0">
              <a:lnSpc>
                <a:spcPct val="100000"/>
              </a:lnSpc>
              <a:spcBef>
                <a:spcPts val="0"/>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2pPr>
            <a:lvl3pPr marL="1371600" marR="0" lvl="2"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3pPr>
            <a:lvl4pPr marL="1828800" marR="0" lvl="3"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4pPr>
            <a:lvl5pPr marL="2286000" marR="0" lvl="4"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5pPr>
            <a:lvl6pPr marL="2743200" marR="0" lvl="5"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6pPr>
            <a:lvl7pPr marL="3200400" marR="0" lvl="6"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7pPr>
            <a:lvl8pPr marL="3657600" marR="0" lvl="7"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8pPr>
            <a:lvl9pPr marL="4114800" marR="0" lvl="8" indent="-304800" algn="ctr" rtl="0">
              <a:lnSpc>
                <a:spcPct val="100000"/>
              </a:lnSpc>
              <a:spcBef>
                <a:spcPts val="2133"/>
              </a:spcBef>
              <a:spcAft>
                <a:spcPts val="2133"/>
              </a:spcAft>
              <a:buClr>
                <a:schemeClr val="dk1"/>
              </a:buClr>
              <a:buSzPts val="1200"/>
              <a:buFont typeface="Asap"/>
              <a:buNone/>
              <a:defRPr sz="1200" b="0" i="0" u="none" strike="noStrike" cap="none">
                <a:solidFill>
                  <a:schemeClr val="dk1"/>
                </a:solidFill>
                <a:latin typeface="Asap"/>
                <a:ea typeface="Asap"/>
                <a:cs typeface="Asap"/>
                <a:sym typeface="Asap"/>
              </a:defRPr>
            </a:lvl9pPr>
          </a:lstStyle>
          <a:p>
            <a:pPr marL="0" indent="0"/>
            <a:r>
              <a:rPr lang="en-US" sz="1600" kern="0" dirty="0">
                <a:latin typeface="Times New Roman" panose="02020603050405020304" pitchFamily="18" charset="0"/>
                <a:cs typeface="Times New Roman" panose="02020603050405020304" pitchFamily="18" charset="0"/>
              </a:rPr>
              <a:t>Say goodbye to taking orders one by one</a:t>
            </a:r>
          </a:p>
        </p:txBody>
      </p:sp>
      <p:sp>
        <p:nvSpPr>
          <p:cNvPr id="24" name="Google Shape;701;p45">
            <a:extLst>
              <a:ext uri="{FF2B5EF4-FFF2-40B4-BE49-F238E27FC236}">
                <a16:creationId xmlns:a16="http://schemas.microsoft.com/office/drawing/2014/main" id="{D0A04D40-1BB3-4905-A46F-EE47F531EE55}"/>
              </a:ext>
            </a:extLst>
          </p:cNvPr>
          <p:cNvSpPr txBox="1">
            <a:spLocks/>
          </p:cNvSpPr>
          <p:nvPr/>
        </p:nvSpPr>
        <p:spPr>
          <a:xfrm>
            <a:off x="6468329" y="1994259"/>
            <a:ext cx="3619567" cy="1149816"/>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mabhadra"/>
              <a:buNone/>
              <a:defRPr sz="2667" b="0" i="0" u="none" strike="noStrike" cap="none">
                <a:solidFill>
                  <a:schemeClr val="dk1"/>
                </a:solidFill>
                <a:latin typeface="Ramabhadra"/>
                <a:ea typeface="Ramabhadra"/>
                <a:cs typeface="Ramabhadra"/>
                <a:sym typeface="Ramabhadra"/>
              </a:defRPr>
            </a:lvl1pPr>
            <a:lvl2pPr marL="914400" marR="0" lvl="1"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2pPr>
            <a:lvl3pPr marL="1371600" marR="0" lvl="2"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3pPr>
            <a:lvl4pPr marL="1828800" marR="0" lvl="3"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4pPr>
            <a:lvl5pPr marL="2286000" marR="0" lvl="4"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5pPr>
            <a:lvl6pPr marL="2743200" marR="0" lvl="5"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6pPr>
            <a:lvl7pPr marL="3200400" marR="0" lvl="6"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7pPr>
            <a:lvl8pPr marL="3657600" marR="0" lvl="7"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8pPr>
            <a:lvl9pPr marL="4114800" marR="0" lvl="8"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9pPr>
          </a:lstStyle>
          <a:p>
            <a:pPr marL="0" indent="0"/>
            <a:r>
              <a:rPr lang="en-US" sz="3200" kern="0" dirty="0">
                <a:latin typeface="Times New Roman" panose="02020603050405020304" pitchFamily="18" charset="0"/>
                <a:cs typeface="Times New Roman" panose="02020603050405020304" pitchFamily="18" charset="0"/>
              </a:rPr>
              <a:t>An efficient way to conduct transactions</a:t>
            </a:r>
          </a:p>
        </p:txBody>
      </p:sp>
      <p:sp>
        <p:nvSpPr>
          <p:cNvPr id="25" name="Google Shape;697;p45">
            <a:extLst>
              <a:ext uri="{FF2B5EF4-FFF2-40B4-BE49-F238E27FC236}">
                <a16:creationId xmlns:a16="http://schemas.microsoft.com/office/drawing/2014/main" id="{09E32DE7-C8B7-4A88-B318-783C8CC9CFD1}"/>
              </a:ext>
            </a:extLst>
          </p:cNvPr>
          <p:cNvSpPr txBox="1">
            <a:spLocks/>
          </p:cNvSpPr>
          <p:nvPr/>
        </p:nvSpPr>
        <p:spPr>
          <a:xfrm>
            <a:off x="1430183" y="5354838"/>
            <a:ext cx="4289600" cy="484967"/>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1pPr>
            <a:lvl2pPr marL="914400" marR="0" lvl="1" indent="-304800" algn="ctr" rtl="0">
              <a:lnSpc>
                <a:spcPct val="100000"/>
              </a:lnSpc>
              <a:spcBef>
                <a:spcPts val="0"/>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2pPr>
            <a:lvl3pPr marL="1371600" marR="0" lvl="2"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3pPr>
            <a:lvl4pPr marL="1828800" marR="0" lvl="3"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4pPr>
            <a:lvl5pPr marL="2286000" marR="0" lvl="4"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5pPr>
            <a:lvl6pPr marL="2743200" marR="0" lvl="5"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6pPr>
            <a:lvl7pPr marL="3200400" marR="0" lvl="6"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7pPr>
            <a:lvl8pPr marL="3657600" marR="0" lvl="7"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8pPr>
            <a:lvl9pPr marL="4114800" marR="0" lvl="8" indent="-304800" algn="ctr" rtl="0">
              <a:lnSpc>
                <a:spcPct val="100000"/>
              </a:lnSpc>
              <a:spcBef>
                <a:spcPts val="2133"/>
              </a:spcBef>
              <a:spcAft>
                <a:spcPts val="2133"/>
              </a:spcAft>
              <a:buClr>
                <a:schemeClr val="dk1"/>
              </a:buClr>
              <a:buSzPts val="1200"/>
              <a:buFont typeface="Asap"/>
              <a:buNone/>
              <a:defRPr sz="1200" b="0" i="0" u="none" strike="noStrike" cap="none">
                <a:solidFill>
                  <a:schemeClr val="dk1"/>
                </a:solidFill>
                <a:latin typeface="Asap"/>
                <a:ea typeface="Asap"/>
                <a:cs typeface="Asap"/>
                <a:sym typeface="Asap"/>
              </a:defRPr>
            </a:lvl9pPr>
          </a:lstStyle>
          <a:p>
            <a:pPr marL="0" indent="0"/>
            <a:r>
              <a:rPr lang="en-US" sz="1600" kern="0" dirty="0">
                <a:latin typeface="Times New Roman" panose="02020603050405020304" pitchFamily="18" charset="0"/>
                <a:cs typeface="Times New Roman" panose="02020603050405020304" pitchFamily="18" charset="0"/>
              </a:rPr>
              <a:t>Take as much time as you need before you order</a:t>
            </a:r>
          </a:p>
        </p:txBody>
      </p:sp>
      <p:sp>
        <p:nvSpPr>
          <p:cNvPr id="26" name="Google Shape;701;p45">
            <a:extLst>
              <a:ext uri="{FF2B5EF4-FFF2-40B4-BE49-F238E27FC236}">
                <a16:creationId xmlns:a16="http://schemas.microsoft.com/office/drawing/2014/main" id="{0681B12E-7DA9-4126-BBBD-03A2F392D1F9}"/>
              </a:ext>
            </a:extLst>
          </p:cNvPr>
          <p:cNvSpPr txBox="1">
            <a:spLocks/>
          </p:cNvSpPr>
          <p:nvPr/>
        </p:nvSpPr>
        <p:spPr>
          <a:xfrm>
            <a:off x="1635776" y="4172695"/>
            <a:ext cx="3878414" cy="1149816"/>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mabhadra"/>
              <a:buNone/>
              <a:defRPr sz="2667" b="0" i="0" u="none" strike="noStrike" cap="none">
                <a:solidFill>
                  <a:schemeClr val="dk1"/>
                </a:solidFill>
                <a:latin typeface="Ramabhadra"/>
                <a:ea typeface="Ramabhadra"/>
                <a:cs typeface="Ramabhadra"/>
                <a:sym typeface="Ramabhadra"/>
              </a:defRPr>
            </a:lvl1pPr>
            <a:lvl2pPr marL="914400" marR="0" lvl="1"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2pPr>
            <a:lvl3pPr marL="1371600" marR="0" lvl="2"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3pPr>
            <a:lvl4pPr marL="1828800" marR="0" lvl="3"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4pPr>
            <a:lvl5pPr marL="2286000" marR="0" lvl="4"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5pPr>
            <a:lvl6pPr marL="2743200" marR="0" lvl="5"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6pPr>
            <a:lvl7pPr marL="3200400" marR="0" lvl="6"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7pPr>
            <a:lvl8pPr marL="3657600" marR="0" lvl="7"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8pPr>
            <a:lvl9pPr marL="4114800" marR="0" lvl="8"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9pPr>
          </a:lstStyle>
          <a:p>
            <a:pPr marL="0" indent="0"/>
            <a:r>
              <a:rPr lang="en-US" sz="3200" kern="0" dirty="0">
                <a:latin typeface="Times New Roman" panose="02020603050405020304" pitchFamily="18" charset="0"/>
                <a:cs typeface="Times New Roman" panose="02020603050405020304" pitchFamily="18" charset="0"/>
              </a:rPr>
              <a:t>A relief from messing up your orders</a:t>
            </a:r>
          </a:p>
        </p:txBody>
      </p:sp>
      <p:sp>
        <p:nvSpPr>
          <p:cNvPr id="27" name="Google Shape;697;p45">
            <a:extLst>
              <a:ext uri="{FF2B5EF4-FFF2-40B4-BE49-F238E27FC236}">
                <a16:creationId xmlns:a16="http://schemas.microsoft.com/office/drawing/2014/main" id="{B1E0D083-BBA4-4061-852F-FDE09E999514}"/>
              </a:ext>
            </a:extLst>
          </p:cNvPr>
          <p:cNvSpPr txBox="1">
            <a:spLocks/>
          </p:cNvSpPr>
          <p:nvPr/>
        </p:nvSpPr>
        <p:spPr>
          <a:xfrm>
            <a:off x="6133312" y="5354838"/>
            <a:ext cx="4289600" cy="484967"/>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1pPr>
            <a:lvl2pPr marL="914400" marR="0" lvl="1" indent="-304800" algn="ctr" rtl="0">
              <a:lnSpc>
                <a:spcPct val="100000"/>
              </a:lnSpc>
              <a:spcBef>
                <a:spcPts val="0"/>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2pPr>
            <a:lvl3pPr marL="1371600" marR="0" lvl="2"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3pPr>
            <a:lvl4pPr marL="1828800" marR="0" lvl="3"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4pPr>
            <a:lvl5pPr marL="2286000" marR="0" lvl="4"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5pPr>
            <a:lvl6pPr marL="2743200" marR="0" lvl="5"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6pPr>
            <a:lvl7pPr marL="3200400" marR="0" lvl="6"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7pPr>
            <a:lvl8pPr marL="3657600" marR="0" lvl="7"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8pPr>
            <a:lvl9pPr marL="4114800" marR="0" lvl="8" indent="-304800" algn="ctr" rtl="0">
              <a:lnSpc>
                <a:spcPct val="100000"/>
              </a:lnSpc>
              <a:spcBef>
                <a:spcPts val="2133"/>
              </a:spcBef>
              <a:spcAft>
                <a:spcPts val="2133"/>
              </a:spcAft>
              <a:buClr>
                <a:schemeClr val="dk1"/>
              </a:buClr>
              <a:buSzPts val="1200"/>
              <a:buFont typeface="Asap"/>
              <a:buNone/>
              <a:defRPr sz="1200" b="0" i="0" u="none" strike="noStrike" cap="none">
                <a:solidFill>
                  <a:schemeClr val="dk1"/>
                </a:solidFill>
                <a:latin typeface="Asap"/>
                <a:ea typeface="Asap"/>
                <a:cs typeface="Asap"/>
                <a:sym typeface="Asap"/>
              </a:defRPr>
            </a:lvl9pPr>
          </a:lstStyle>
          <a:p>
            <a:pPr marL="0" indent="0"/>
            <a:r>
              <a:rPr lang="en-US" sz="1600" kern="0" dirty="0">
                <a:latin typeface="Times New Roman" panose="02020603050405020304" pitchFamily="18" charset="0"/>
                <a:cs typeface="Times New Roman" panose="02020603050405020304" pitchFamily="18" charset="0"/>
              </a:rPr>
              <a:t>Reduce paper waste and increase convenience</a:t>
            </a:r>
          </a:p>
        </p:txBody>
      </p:sp>
      <p:sp>
        <p:nvSpPr>
          <p:cNvPr id="28" name="Google Shape;701;p45">
            <a:extLst>
              <a:ext uri="{FF2B5EF4-FFF2-40B4-BE49-F238E27FC236}">
                <a16:creationId xmlns:a16="http://schemas.microsoft.com/office/drawing/2014/main" id="{1AC17DFC-0E70-41E6-9334-AC126A82AE39}"/>
              </a:ext>
            </a:extLst>
          </p:cNvPr>
          <p:cNvSpPr txBox="1">
            <a:spLocks/>
          </p:cNvSpPr>
          <p:nvPr/>
        </p:nvSpPr>
        <p:spPr>
          <a:xfrm>
            <a:off x="6468329" y="4172695"/>
            <a:ext cx="3619567" cy="1149816"/>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mabhadra"/>
              <a:buNone/>
              <a:defRPr sz="2667" b="0" i="0" u="none" strike="noStrike" cap="none">
                <a:solidFill>
                  <a:schemeClr val="dk1"/>
                </a:solidFill>
                <a:latin typeface="Ramabhadra"/>
                <a:ea typeface="Ramabhadra"/>
                <a:cs typeface="Ramabhadra"/>
                <a:sym typeface="Ramabhadra"/>
              </a:defRPr>
            </a:lvl1pPr>
            <a:lvl2pPr marL="914400" marR="0" lvl="1"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2pPr>
            <a:lvl3pPr marL="1371600" marR="0" lvl="2"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3pPr>
            <a:lvl4pPr marL="1828800" marR="0" lvl="3"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4pPr>
            <a:lvl5pPr marL="2286000" marR="0" lvl="4"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5pPr>
            <a:lvl6pPr marL="2743200" marR="0" lvl="5"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6pPr>
            <a:lvl7pPr marL="3200400" marR="0" lvl="6"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7pPr>
            <a:lvl8pPr marL="3657600" marR="0" lvl="7"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8pPr>
            <a:lvl9pPr marL="4114800" marR="0" lvl="8" indent="-304800" algn="ctr" rtl="0">
              <a:lnSpc>
                <a:spcPct val="100000"/>
              </a:lnSpc>
              <a:spcBef>
                <a:spcPts val="0"/>
              </a:spcBef>
              <a:spcAft>
                <a:spcPts val="0"/>
              </a:spcAft>
              <a:buClr>
                <a:schemeClr val="dk1"/>
              </a:buClr>
              <a:buSzPts val="2400"/>
              <a:buFont typeface="Ramabhadra"/>
              <a:buNone/>
              <a:defRPr sz="3200" b="1" i="0" u="none" strike="noStrike" cap="none">
                <a:solidFill>
                  <a:schemeClr val="dk1"/>
                </a:solidFill>
                <a:latin typeface="Ramabhadra"/>
                <a:ea typeface="Ramabhadra"/>
                <a:cs typeface="Ramabhadra"/>
                <a:sym typeface="Ramabhadra"/>
              </a:defRPr>
            </a:lvl9pPr>
          </a:lstStyle>
          <a:p>
            <a:pPr marL="0" indent="0"/>
            <a:r>
              <a:rPr lang="en-US" sz="3200" kern="0" dirty="0">
                <a:latin typeface="Times New Roman" panose="02020603050405020304" pitchFamily="18" charset="0"/>
                <a:cs typeface="Times New Roman" panose="02020603050405020304" pitchFamily="18" charset="0"/>
              </a:rPr>
              <a:t>An environment friendly alternative</a:t>
            </a:r>
          </a:p>
        </p:txBody>
      </p:sp>
    </p:spTree>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Google Shape;538;p36"/>
          <p:cNvSpPr txBox="1">
            <a:spLocks noGrp="1"/>
          </p:cNvSpPr>
          <p:nvPr>
            <p:ph type="title"/>
          </p:nvPr>
        </p:nvSpPr>
        <p:spPr>
          <a:xfrm flipH="1">
            <a:off x="5514632" y="719333"/>
            <a:ext cx="5726400" cy="763600"/>
          </a:xfrm>
          <a:prstGeom prst="rect">
            <a:avLst/>
          </a:prstGeom>
        </p:spPr>
        <p:txBody>
          <a:bodyPr spcFirstLastPara="1" wrap="square" lIns="121900" tIns="121900" rIns="121900" bIns="121900" anchor="b" anchorCtr="0">
            <a:noAutofit/>
          </a:bodyPr>
          <a:lstStyle/>
          <a:p>
            <a:r>
              <a:rPr lang="en" sz="3200" dirty="0">
                <a:latin typeface="Times New Roman" panose="02020603050405020304" pitchFamily="18" charset="0"/>
                <a:cs typeface="Times New Roman" panose="02020603050405020304" pitchFamily="18" charset="0"/>
              </a:rPr>
              <a:t>How does FASTOD work?</a:t>
            </a:r>
            <a:endParaRPr sz="3200" dirty="0">
              <a:latin typeface="Times New Roman" panose="02020603050405020304" pitchFamily="18" charset="0"/>
              <a:cs typeface="Times New Roman" panose="02020603050405020304" pitchFamily="18" charset="0"/>
            </a:endParaRPr>
          </a:p>
        </p:txBody>
      </p:sp>
      <p:sp>
        <p:nvSpPr>
          <p:cNvPr id="539" name="Google Shape;539;p36"/>
          <p:cNvSpPr txBox="1">
            <a:spLocks noGrp="1"/>
          </p:cNvSpPr>
          <p:nvPr>
            <p:ph type="subTitle" idx="1"/>
          </p:nvPr>
        </p:nvSpPr>
        <p:spPr>
          <a:xfrm flipH="1">
            <a:off x="5514632" y="1555368"/>
            <a:ext cx="5582697" cy="4472747"/>
          </a:xfrm>
          <a:prstGeom prst="rect">
            <a:avLst/>
          </a:prstGeom>
        </p:spPr>
        <p:txBody>
          <a:bodyPr spcFirstLastPara="1" wrap="square" lIns="121900" tIns="121900" rIns="121900" bIns="121900" anchor="t" anchorCtr="0">
            <a:noAutofit/>
          </a:bodyPr>
          <a:lstStyle/>
          <a:p>
            <a:pPr marL="0" indent="0">
              <a:buNone/>
            </a:pPr>
            <a:r>
              <a:rPr lang="en-IN" sz="1800" dirty="0">
                <a:latin typeface="Times New Roman" panose="02020603050405020304" pitchFamily="18" charset="0"/>
                <a:cs typeface="Times New Roman" panose="02020603050405020304" pitchFamily="18" charset="0"/>
              </a:rPr>
              <a:t>To give a brief idea about the working, we can divide the automation process in three steps:</a:t>
            </a:r>
            <a:endParaRPr sz="1800" dirty="0">
              <a:latin typeface="Times New Roman" panose="02020603050405020304" pitchFamily="18" charset="0"/>
              <a:cs typeface="Times New Roman" panose="02020603050405020304" pitchFamily="18" charset="0"/>
            </a:endParaRPr>
          </a:p>
          <a:p>
            <a:pPr marL="609585" indent="-406390">
              <a:spcBef>
                <a:spcPts val="1333"/>
              </a:spcBef>
              <a:buFont typeface="+mj-lt"/>
              <a:buAutoNum type="arabicPeriod"/>
            </a:pPr>
            <a:r>
              <a:rPr lang="en" sz="1800" b="1" dirty="0">
                <a:latin typeface="Times New Roman" panose="02020603050405020304" pitchFamily="18" charset="0"/>
                <a:cs typeface="Times New Roman" panose="02020603050405020304" pitchFamily="18" charset="0"/>
              </a:rPr>
              <a:t>Login</a:t>
            </a:r>
            <a:r>
              <a:rPr lang="en" sz="1800"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The customer connects their mobile device to the local Wi-Fi setup by the shop and they are prompted to open a webpage hosted by the ESP-32 dev board.</a:t>
            </a:r>
            <a:endParaRPr sz="1800" dirty="0">
              <a:latin typeface="Times New Roman" panose="02020603050405020304" pitchFamily="18" charset="0"/>
              <a:cs typeface="Times New Roman" panose="02020603050405020304" pitchFamily="18" charset="0"/>
            </a:endParaRPr>
          </a:p>
          <a:p>
            <a:pPr marL="609585" indent="-406390">
              <a:spcBef>
                <a:spcPts val="1333"/>
              </a:spcBef>
              <a:buFont typeface="+mj-lt"/>
              <a:buAutoNum type="arabicPeriod"/>
            </a:pPr>
            <a:r>
              <a:rPr lang="en" sz="1800" b="1" dirty="0">
                <a:latin typeface="Times New Roman" panose="02020603050405020304" pitchFamily="18" charset="0"/>
                <a:cs typeface="Times New Roman" panose="02020603050405020304" pitchFamily="18" charset="0"/>
              </a:rPr>
              <a:t>Ordering</a:t>
            </a:r>
            <a:r>
              <a:rPr lang="en" sz="1800"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The customer selects the dishes they want to order from the menu provided by the vendor on the website and clicks on submit once they have added everything they need to their cart.</a:t>
            </a:r>
            <a:endParaRPr sz="1800" dirty="0">
              <a:latin typeface="Times New Roman" panose="02020603050405020304" pitchFamily="18" charset="0"/>
              <a:cs typeface="Times New Roman" panose="02020603050405020304" pitchFamily="18" charset="0"/>
            </a:endParaRPr>
          </a:p>
          <a:p>
            <a:pPr marL="609585" indent="-406390">
              <a:spcBef>
                <a:spcPts val="1333"/>
              </a:spcBef>
              <a:spcAft>
                <a:spcPts val="1333"/>
              </a:spcAft>
              <a:buFont typeface="+mj-lt"/>
              <a:buAutoNum type="arabicPeriod"/>
            </a:pPr>
            <a:r>
              <a:rPr lang="en" sz="1800" b="1" dirty="0">
                <a:latin typeface="Times New Roman" panose="02020603050405020304" pitchFamily="18" charset="0"/>
                <a:cs typeface="Times New Roman" panose="02020603050405020304" pitchFamily="18" charset="0"/>
              </a:rPr>
              <a:t>Feedback</a:t>
            </a:r>
            <a:r>
              <a:rPr lang="en" sz="1800" dirty="0">
                <a:latin typeface="Times New Roman" panose="02020603050405020304" pitchFamily="18" charset="0"/>
                <a:cs typeface="Times New Roman" panose="02020603050405020304" pitchFamily="18" charset="0"/>
              </a:rPr>
              <a:t>: A token number is generated and displayed to the customer on their device while the same token number is stored into a .csv file and saved to the memory chip.</a:t>
            </a:r>
            <a:endParaRPr sz="1800" dirty="0">
              <a:latin typeface="Times New Roman" panose="02020603050405020304" pitchFamily="18" charset="0"/>
              <a:cs typeface="Times New Roman" panose="02020603050405020304" pitchFamily="18" charset="0"/>
            </a:endParaRPr>
          </a:p>
        </p:txBody>
      </p:sp>
      <p:sp>
        <p:nvSpPr>
          <p:cNvPr id="541" name="Google Shape;541;p36"/>
          <p:cNvSpPr/>
          <p:nvPr/>
        </p:nvSpPr>
        <p:spPr>
          <a:xfrm rot="5400000">
            <a:off x="11899008" y="8204623"/>
            <a:ext cx="41" cy="2053067"/>
          </a:xfrm>
          <a:custGeom>
            <a:avLst/>
            <a:gdLst/>
            <a:ahLst/>
            <a:cxnLst/>
            <a:rect l="l" t="t" r="r" b="b"/>
            <a:pathLst>
              <a:path w="1" h="49090" fill="none" extrusionOk="0">
                <a:moveTo>
                  <a:pt x="1" y="1"/>
                </a:moveTo>
                <a:lnTo>
                  <a:pt x="1" y="4909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latin typeface="Times New Roman" panose="02020603050405020304" pitchFamily="18" charset="0"/>
              <a:cs typeface="Times New Roman" panose="02020603050405020304" pitchFamily="18" charset="0"/>
            </a:endParaRPr>
          </a:p>
        </p:txBody>
      </p:sp>
      <p:sp>
        <p:nvSpPr>
          <p:cNvPr id="542" name="Google Shape;542;p36"/>
          <p:cNvSpPr/>
          <p:nvPr/>
        </p:nvSpPr>
        <p:spPr>
          <a:xfrm rot="5400000">
            <a:off x="12321688" y="8861210"/>
            <a:ext cx="41" cy="1207708"/>
          </a:xfrm>
          <a:custGeom>
            <a:avLst/>
            <a:gdLst/>
            <a:ahLst/>
            <a:cxnLst/>
            <a:rect l="l" t="t" r="r" b="b"/>
            <a:pathLst>
              <a:path w="1" h="28877" fill="none" extrusionOk="0">
                <a:moveTo>
                  <a:pt x="1" y="1"/>
                </a:moveTo>
                <a:lnTo>
                  <a:pt x="1" y="28877"/>
                </a:lnTo>
              </a:path>
            </a:pathLst>
          </a:custGeom>
          <a:solidFill>
            <a:schemeClr val="dk2"/>
          </a:solidFill>
          <a:ln w="19000" cap="rnd"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latin typeface="Times New Roman" panose="02020603050405020304" pitchFamily="18" charset="0"/>
              <a:cs typeface="Times New Roman" panose="02020603050405020304" pitchFamily="18" charset="0"/>
            </a:endParaRPr>
          </a:p>
        </p:txBody>
      </p:sp>
      <p:sp>
        <p:nvSpPr>
          <p:cNvPr id="543" name="Google Shape;543;p36"/>
          <p:cNvSpPr/>
          <p:nvPr/>
        </p:nvSpPr>
        <p:spPr>
          <a:xfrm rot="5400000">
            <a:off x="10803870" y="9158701"/>
            <a:ext cx="143703" cy="143703"/>
          </a:xfrm>
          <a:custGeom>
            <a:avLst/>
            <a:gdLst/>
            <a:ahLst/>
            <a:cxnLst/>
            <a:rect l="l" t="t" r="r" b="b"/>
            <a:pathLst>
              <a:path w="3436" h="3436" extrusionOk="0">
                <a:moveTo>
                  <a:pt x="1733" y="0"/>
                </a:moveTo>
                <a:cubicBezTo>
                  <a:pt x="760" y="0"/>
                  <a:pt x="0" y="791"/>
                  <a:pt x="0" y="1733"/>
                </a:cubicBezTo>
                <a:cubicBezTo>
                  <a:pt x="0" y="2675"/>
                  <a:pt x="760" y="3435"/>
                  <a:pt x="1733" y="3435"/>
                </a:cubicBezTo>
                <a:cubicBezTo>
                  <a:pt x="2675" y="3435"/>
                  <a:pt x="3435" y="2675"/>
                  <a:pt x="3435" y="1733"/>
                </a:cubicBezTo>
                <a:cubicBezTo>
                  <a:pt x="3435" y="791"/>
                  <a:pt x="2675" y="0"/>
                  <a:pt x="173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latin typeface="Times New Roman" panose="02020603050405020304" pitchFamily="18" charset="0"/>
              <a:cs typeface="Times New Roman" panose="02020603050405020304" pitchFamily="18" charset="0"/>
            </a:endParaRPr>
          </a:p>
        </p:txBody>
      </p:sp>
      <p:sp>
        <p:nvSpPr>
          <p:cNvPr id="544" name="Google Shape;544;p36"/>
          <p:cNvSpPr/>
          <p:nvPr/>
        </p:nvSpPr>
        <p:spPr>
          <a:xfrm rot="5400000">
            <a:off x="11648581" y="9394491"/>
            <a:ext cx="143703" cy="142448"/>
          </a:xfrm>
          <a:custGeom>
            <a:avLst/>
            <a:gdLst/>
            <a:ahLst/>
            <a:cxnLst/>
            <a:rect l="l" t="t" r="r" b="b"/>
            <a:pathLst>
              <a:path w="3436" h="3406" extrusionOk="0">
                <a:moveTo>
                  <a:pt x="1733" y="1"/>
                </a:moveTo>
                <a:cubicBezTo>
                  <a:pt x="760" y="1"/>
                  <a:pt x="1" y="761"/>
                  <a:pt x="1" y="1703"/>
                </a:cubicBezTo>
                <a:cubicBezTo>
                  <a:pt x="1" y="2645"/>
                  <a:pt x="760" y="3405"/>
                  <a:pt x="1733" y="3405"/>
                </a:cubicBezTo>
                <a:cubicBezTo>
                  <a:pt x="2675" y="3405"/>
                  <a:pt x="3435" y="2645"/>
                  <a:pt x="3435" y="1703"/>
                </a:cubicBezTo>
                <a:cubicBezTo>
                  <a:pt x="3435" y="761"/>
                  <a:pt x="2675" y="1"/>
                  <a:pt x="173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latin typeface="Times New Roman" panose="02020603050405020304" pitchFamily="18" charset="0"/>
              <a:cs typeface="Times New Roman" panose="02020603050405020304" pitchFamily="18" charset="0"/>
            </a:endParaRPr>
          </a:p>
        </p:txBody>
      </p:sp>
      <p:cxnSp>
        <p:nvCxnSpPr>
          <p:cNvPr id="545" name="Google Shape;545;p36"/>
          <p:cNvCxnSpPr>
            <a:cxnSpLocks/>
          </p:cNvCxnSpPr>
          <p:nvPr/>
        </p:nvCxnSpPr>
        <p:spPr>
          <a:xfrm rot="10800000">
            <a:off x="3201539" y="-91467"/>
            <a:ext cx="0" cy="810800"/>
          </a:xfrm>
          <a:prstGeom prst="straightConnector1">
            <a:avLst/>
          </a:prstGeom>
          <a:noFill/>
          <a:ln w="19050" cap="flat" cmpd="sng">
            <a:solidFill>
              <a:schemeClr val="dk1"/>
            </a:solidFill>
            <a:prstDash val="solid"/>
            <a:round/>
            <a:headEnd type="none" w="med" len="med"/>
            <a:tailEnd type="none" w="med" len="med"/>
          </a:ln>
        </p:spPr>
      </p:cxnSp>
      <p:cxnSp>
        <p:nvCxnSpPr>
          <p:cNvPr id="546" name="Google Shape;546;p36"/>
          <p:cNvCxnSpPr>
            <a:cxnSpLocks/>
          </p:cNvCxnSpPr>
          <p:nvPr/>
        </p:nvCxnSpPr>
        <p:spPr>
          <a:xfrm rot="10800000">
            <a:off x="3201539" y="6148711"/>
            <a:ext cx="0" cy="810800"/>
          </a:xfrm>
          <a:prstGeom prst="straightConnector1">
            <a:avLst/>
          </a:prstGeom>
          <a:noFill/>
          <a:ln w="19050" cap="flat" cmpd="sng">
            <a:solidFill>
              <a:schemeClr val="dk1"/>
            </a:solidFill>
            <a:prstDash val="solid"/>
            <a:round/>
            <a:headEnd type="none" w="med" len="med"/>
            <a:tailEnd type="none" w="med" len="med"/>
          </a:ln>
        </p:spPr>
      </p:cxnSp>
      <p:pic>
        <p:nvPicPr>
          <p:cNvPr id="7" name="Picture Placeholder 6" descr="A circuit board with a blue screen and a blue display&#10;&#10;Description automatically generated">
            <a:extLst>
              <a:ext uri="{FF2B5EF4-FFF2-40B4-BE49-F238E27FC236}">
                <a16:creationId xmlns:a16="http://schemas.microsoft.com/office/drawing/2014/main" id="{8A646F07-A27B-4A4F-93F0-2CB6604D4A9D}"/>
              </a:ext>
            </a:extLst>
          </p:cNvPr>
          <p:cNvPicPr>
            <a:picLocks noGrp="1" noChangeAspect="1"/>
          </p:cNvPicPr>
          <p:nvPr>
            <p:ph type="pic" idx="2"/>
          </p:nvPr>
        </p:nvPicPr>
        <p:blipFill rotWithShape="1">
          <a:blip r:embed="rId3" cstate="hqprint">
            <a:extLst>
              <a:ext uri="{28A0092B-C50C-407E-A947-70E740481C1C}">
                <a14:useLocalDpi xmlns:a14="http://schemas.microsoft.com/office/drawing/2010/main" val="0"/>
              </a:ext>
            </a:extLst>
          </a:blip>
          <a:srcRect l="8839" t="3403" r="8892" b="3"/>
          <a:stretch/>
        </p:blipFill>
        <p:spPr>
          <a:xfrm>
            <a:off x="1337569" y="499905"/>
            <a:ext cx="3587261" cy="5858189"/>
          </a:xfrm>
        </p:spPr>
      </p:pic>
    </p:spTree>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3399"/>
        </a:solidFill>
        <a:effectLst/>
      </p:bgPr>
    </p:bg>
    <p:spTree>
      <p:nvGrpSpPr>
        <p:cNvPr id="1" name="Shape 550"/>
        <p:cNvGrpSpPr/>
        <p:nvPr/>
      </p:nvGrpSpPr>
      <p:grpSpPr>
        <a:xfrm>
          <a:off x="0" y="0"/>
          <a:ext cx="0" cy="0"/>
          <a:chOff x="0" y="0"/>
          <a:chExt cx="0" cy="0"/>
        </a:xfrm>
      </p:grpSpPr>
      <p:sp>
        <p:nvSpPr>
          <p:cNvPr id="551" name="Google Shape;551;p37"/>
          <p:cNvSpPr txBox="1">
            <a:spLocks noGrp="1"/>
          </p:cNvSpPr>
          <p:nvPr>
            <p:ph type="title"/>
          </p:nvPr>
        </p:nvSpPr>
        <p:spPr>
          <a:xfrm>
            <a:off x="960000" y="397704"/>
            <a:ext cx="10272000" cy="763600"/>
          </a:xfrm>
          <a:prstGeom prst="rect">
            <a:avLst/>
          </a:prstGeom>
        </p:spPr>
        <p:txBody>
          <a:bodyPr spcFirstLastPara="1" wrap="square" lIns="121900" tIns="121900" rIns="121900" bIns="121900" anchor="t" anchorCtr="0">
            <a:noAutofit/>
          </a:bodyPr>
          <a:lstStyle/>
          <a:p>
            <a:r>
              <a:rPr lang="en" sz="3200" dirty="0">
                <a:latin typeface="Times New Roman" panose="02020603050405020304" pitchFamily="18" charset="0"/>
                <a:cs typeface="Times New Roman" panose="02020603050405020304" pitchFamily="18" charset="0"/>
              </a:rPr>
              <a:t>Working in Detail</a:t>
            </a:r>
            <a:endParaRPr sz="3200" dirty="0">
              <a:latin typeface="Times New Roman" panose="02020603050405020304" pitchFamily="18" charset="0"/>
              <a:cs typeface="Times New Roman" panose="02020603050405020304" pitchFamily="18" charset="0"/>
            </a:endParaRPr>
          </a:p>
        </p:txBody>
      </p:sp>
      <p:sp>
        <p:nvSpPr>
          <p:cNvPr id="552" name="Google Shape;552;p37"/>
          <p:cNvSpPr txBox="1">
            <a:spLocks noGrp="1"/>
          </p:cNvSpPr>
          <p:nvPr>
            <p:ph type="subTitle" idx="4"/>
          </p:nvPr>
        </p:nvSpPr>
        <p:spPr>
          <a:xfrm>
            <a:off x="2668611" y="1451075"/>
            <a:ext cx="6854778" cy="693652"/>
          </a:xfrm>
          <a:prstGeom prst="rect">
            <a:avLst/>
          </a:prstGeom>
          <a:ln>
            <a:solidFill>
              <a:schemeClr val="tx1"/>
            </a:solidFill>
          </a:ln>
        </p:spPr>
        <p:txBody>
          <a:bodyPr spcFirstLastPara="1" wrap="square" lIns="121900" tIns="121900" rIns="121900" bIns="121900" anchor="b" anchorCtr="0">
            <a:noAutofit/>
          </a:bodyPr>
          <a:lstStyle/>
          <a:p>
            <a:pPr marL="0" indent="0"/>
            <a:r>
              <a:rPr lang="en" sz="3000" dirty="0">
                <a:latin typeface="Times New Roman" panose="02020603050405020304" pitchFamily="18" charset="0"/>
                <a:cs typeface="Times New Roman" panose="02020603050405020304" pitchFamily="18" charset="0"/>
              </a:rPr>
              <a:t>Accessing vendor website using router</a:t>
            </a:r>
            <a:endParaRPr sz="3000" dirty="0">
              <a:latin typeface="Times New Roman" panose="02020603050405020304" pitchFamily="18" charset="0"/>
              <a:cs typeface="Times New Roman" panose="02020603050405020304" pitchFamily="18" charset="0"/>
              <a:sym typeface="Ramabhadra"/>
            </a:endParaRPr>
          </a:p>
        </p:txBody>
      </p:sp>
      <p:sp>
        <p:nvSpPr>
          <p:cNvPr id="554" name="Google Shape;554;p37"/>
          <p:cNvSpPr txBox="1">
            <a:spLocks noGrp="1"/>
          </p:cNvSpPr>
          <p:nvPr>
            <p:ph type="subTitle" idx="1"/>
          </p:nvPr>
        </p:nvSpPr>
        <p:spPr>
          <a:xfrm>
            <a:off x="5469020" y="2751792"/>
            <a:ext cx="5562775" cy="2703477"/>
          </a:xfrm>
          <a:prstGeom prst="rect">
            <a:avLst/>
          </a:prstGeom>
          <a:ln>
            <a:solidFill>
              <a:schemeClr val="tx1"/>
            </a:solidFill>
          </a:ln>
        </p:spPr>
        <p:txBody>
          <a:bodyPr spcFirstLastPara="1" wrap="square" lIns="121900" tIns="121900" rIns="121900" bIns="121900" anchor="t" anchorCtr="0">
            <a:noAutofit/>
          </a:bodyPr>
          <a:lstStyle/>
          <a:p>
            <a:pPr marL="171450" indent="-171450" algn="just">
              <a:buFont typeface="Arial" panose="020B0604020202020204" pitchFamily="34" charset="0"/>
              <a:buChar char="•"/>
            </a:pPr>
            <a:r>
              <a:rPr lang="en" sz="2000" dirty="0">
                <a:latin typeface="Times New Roman" panose="02020603050405020304" pitchFamily="18" charset="0"/>
                <a:cs typeface="Times New Roman" panose="02020603050405020304" pitchFamily="18" charset="0"/>
              </a:rPr>
              <a:t>Website is hosted by the dev board and accessed by connecting to the router wi-fi</a:t>
            </a:r>
          </a:p>
          <a:p>
            <a:pPr marL="171450" indent="-171450" algn="just">
              <a:buFont typeface="Arial" panose="020B0604020202020204" pitchFamily="34" charset="0"/>
              <a:buChar char="•"/>
            </a:pPr>
            <a:r>
              <a:rPr lang="en" sz="2000" dirty="0">
                <a:latin typeface="Times New Roman" panose="02020603050405020304" pitchFamily="18" charset="0"/>
                <a:cs typeface="Times New Roman" panose="02020603050405020304" pitchFamily="18" charset="0"/>
              </a:rPr>
              <a:t>The website is customized according to the menu of the shop</a:t>
            </a:r>
          </a:p>
          <a:p>
            <a:pPr marL="171450" indent="-171450" algn="just">
              <a:buFont typeface="Arial" panose="020B0604020202020204" pitchFamily="34" charset="0"/>
              <a:buChar char="•"/>
            </a:pPr>
            <a:r>
              <a:rPr lang="en" sz="2000" dirty="0">
                <a:latin typeface="Times New Roman" panose="02020603050405020304" pitchFamily="18" charset="0"/>
                <a:cs typeface="Times New Roman" panose="02020603050405020304" pitchFamily="18" charset="0"/>
              </a:rPr>
              <a:t>Items can be added into cart and there will be organized subcategories</a:t>
            </a:r>
          </a:p>
          <a:p>
            <a:pPr marL="171450" indent="-171450" algn="just">
              <a:buFont typeface="Arial" panose="020B0604020202020204" pitchFamily="34" charset="0"/>
              <a:buChar char="•"/>
            </a:pPr>
            <a:r>
              <a:rPr lang="en" sz="2000" dirty="0">
                <a:latin typeface="Times New Roman" panose="02020603050405020304" pitchFamily="18" charset="0"/>
                <a:cs typeface="Times New Roman" panose="02020603050405020304" pitchFamily="18" charset="0"/>
              </a:rPr>
              <a:t>The submit button will generate a token number for order identification</a:t>
            </a:r>
          </a:p>
          <a:p>
            <a:pPr marL="171450" indent="-171450" algn="just">
              <a:buFont typeface="Arial" panose="020B0604020202020204" pitchFamily="34" charset="0"/>
              <a:buChar char="•"/>
            </a:pPr>
            <a:endParaRPr lang="en" sz="1800" dirty="0">
              <a:latin typeface="Times New Roman" panose="02020603050405020304" pitchFamily="18" charset="0"/>
              <a:cs typeface="Times New Roman" panose="02020603050405020304" pitchFamily="18" charset="0"/>
            </a:endParaRPr>
          </a:p>
        </p:txBody>
      </p:sp>
      <p:sp>
        <p:nvSpPr>
          <p:cNvPr id="558" name="Google Shape;558;p37"/>
          <p:cNvSpPr/>
          <p:nvPr/>
        </p:nvSpPr>
        <p:spPr>
          <a:xfrm>
            <a:off x="1160205" y="2383065"/>
            <a:ext cx="3269599" cy="3187637"/>
          </a:xfrm>
          <a:prstGeom prst="ellipse">
            <a:avLst/>
          </a:prstGeom>
          <a:noFill/>
          <a:ln w="19050"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cxnSp>
        <p:nvCxnSpPr>
          <p:cNvPr id="559" name="Google Shape;559;p37"/>
          <p:cNvCxnSpPr>
            <a:cxnSpLocks/>
            <a:stCxn id="558" idx="6"/>
          </p:cNvCxnSpPr>
          <p:nvPr/>
        </p:nvCxnSpPr>
        <p:spPr>
          <a:xfrm flipV="1">
            <a:off x="4429804" y="3976883"/>
            <a:ext cx="1039216" cy="1"/>
          </a:xfrm>
          <a:prstGeom prst="straightConnector1">
            <a:avLst/>
          </a:prstGeom>
          <a:noFill/>
          <a:ln w="19050" cap="flat" cmpd="sng">
            <a:solidFill>
              <a:schemeClr val="dk1"/>
            </a:solidFill>
            <a:prstDash val="solid"/>
            <a:round/>
            <a:headEnd type="none" w="med" len="med"/>
            <a:tailEnd type="oval" w="med" len="med"/>
          </a:ln>
        </p:spPr>
      </p:cxnSp>
      <p:pic>
        <p:nvPicPr>
          <p:cNvPr id="3" name="Graphic 2" descr="Wireless router outline">
            <a:extLst>
              <a:ext uri="{FF2B5EF4-FFF2-40B4-BE49-F238E27FC236}">
                <a16:creationId xmlns:a16="http://schemas.microsoft.com/office/drawing/2014/main" id="{7362E62E-CE77-4CF3-8795-DFADD36DCAB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p:blipFill>
        <p:spPr>
          <a:xfrm>
            <a:off x="1704919" y="2886799"/>
            <a:ext cx="2180169" cy="2180169"/>
          </a:xfrm>
          <a:prstGeom prst="rect">
            <a:avLst/>
          </a:prstGeom>
        </p:spPr>
      </p:pic>
    </p:spTree>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3399"/>
        </a:solidFill>
        <a:effectLst/>
      </p:bgPr>
    </p:bg>
    <p:spTree>
      <p:nvGrpSpPr>
        <p:cNvPr id="1" name="Shape 550"/>
        <p:cNvGrpSpPr/>
        <p:nvPr/>
      </p:nvGrpSpPr>
      <p:grpSpPr>
        <a:xfrm>
          <a:off x="0" y="0"/>
          <a:ext cx="0" cy="0"/>
          <a:chOff x="0" y="0"/>
          <a:chExt cx="0" cy="0"/>
        </a:xfrm>
      </p:grpSpPr>
      <p:sp>
        <p:nvSpPr>
          <p:cNvPr id="551" name="Google Shape;551;p37"/>
          <p:cNvSpPr txBox="1">
            <a:spLocks noGrp="1"/>
          </p:cNvSpPr>
          <p:nvPr>
            <p:ph type="title"/>
          </p:nvPr>
        </p:nvSpPr>
        <p:spPr>
          <a:xfrm>
            <a:off x="960000" y="397704"/>
            <a:ext cx="10272000" cy="763600"/>
          </a:xfrm>
          <a:prstGeom prst="rect">
            <a:avLst/>
          </a:prstGeom>
        </p:spPr>
        <p:txBody>
          <a:bodyPr spcFirstLastPara="1" wrap="square" lIns="121900" tIns="121900" rIns="121900" bIns="121900" anchor="t" anchorCtr="0">
            <a:noAutofit/>
          </a:bodyPr>
          <a:lstStyle/>
          <a:p>
            <a:r>
              <a:rPr lang="en" sz="3200" dirty="0">
                <a:latin typeface="Times New Roman" panose="02020603050405020304" pitchFamily="18" charset="0"/>
                <a:cs typeface="Times New Roman" panose="02020603050405020304" pitchFamily="18" charset="0"/>
              </a:rPr>
              <a:t>Working in Detail</a:t>
            </a:r>
            <a:endParaRPr sz="3200" dirty="0">
              <a:latin typeface="Times New Roman" panose="02020603050405020304" pitchFamily="18" charset="0"/>
              <a:cs typeface="Times New Roman" panose="02020603050405020304" pitchFamily="18" charset="0"/>
            </a:endParaRPr>
          </a:p>
        </p:txBody>
      </p:sp>
      <p:sp>
        <p:nvSpPr>
          <p:cNvPr id="552" name="Google Shape;552;p37"/>
          <p:cNvSpPr txBox="1">
            <a:spLocks noGrp="1"/>
          </p:cNvSpPr>
          <p:nvPr>
            <p:ph type="subTitle" idx="4"/>
          </p:nvPr>
        </p:nvSpPr>
        <p:spPr>
          <a:xfrm>
            <a:off x="2668611" y="1451075"/>
            <a:ext cx="6854778" cy="693652"/>
          </a:xfrm>
          <a:prstGeom prst="rect">
            <a:avLst/>
          </a:prstGeom>
          <a:ln>
            <a:solidFill>
              <a:schemeClr val="tx1"/>
            </a:solidFill>
          </a:ln>
        </p:spPr>
        <p:txBody>
          <a:bodyPr spcFirstLastPara="1" wrap="square" lIns="121900" tIns="121900" rIns="121900" bIns="121900" anchor="b" anchorCtr="0">
            <a:noAutofit/>
          </a:bodyPr>
          <a:lstStyle/>
          <a:p>
            <a:pPr marL="0" indent="0"/>
            <a:r>
              <a:rPr lang="en-IN" sz="3000" dirty="0">
                <a:latin typeface="Times New Roman" panose="02020603050405020304" pitchFamily="18" charset="0"/>
                <a:cs typeface="Times New Roman" panose="02020603050405020304" pitchFamily="18" charset="0"/>
              </a:rPr>
              <a:t>Generating and s</a:t>
            </a:r>
            <a:r>
              <a:rPr lang="en-IN" sz="3000" dirty="0">
                <a:latin typeface="Times New Roman" panose="02020603050405020304" pitchFamily="18" charset="0"/>
                <a:cs typeface="Times New Roman" panose="02020603050405020304" pitchFamily="18" charset="0"/>
                <a:sym typeface="Ramabhadra"/>
              </a:rPr>
              <a:t>toring </a:t>
            </a:r>
            <a:r>
              <a:rPr lang="en-IN" sz="3000" dirty="0">
                <a:latin typeface="Times New Roman" panose="02020603050405020304" pitchFamily="18" charset="0"/>
                <a:cs typeface="Times New Roman" panose="02020603050405020304" pitchFamily="18" charset="0"/>
              </a:rPr>
              <a:t>t</a:t>
            </a:r>
            <a:r>
              <a:rPr lang="en-IN" sz="3000" dirty="0">
                <a:latin typeface="Times New Roman" panose="02020603050405020304" pitchFamily="18" charset="0"/>
                <a:cs typeface="Times New Roman" panose="02020603050405020304" pitchFamily="18" charset="0"/>
                <a:sym typeface="Ramabhadra"/>
              </a:rPr>
              <a:t>oken</a:t>
            </a:r>
            <a:endParaRPr sz="3000" dirty="0">
              <a:latin typeface="Times New Roman" panose="02020603050405020304" pitchFamily="18" charset="0"/>
              <a:cs typeface="Times New Roman" panose="02020603050405020304" pitchFamily="18" charset="0"/>
              <a:sym typeface="Ramabhadra"/>
            </a:endParaRPr>
          </a:p>
        </p:txBody>
      </p:sp>
      <p:sp>
        <p:nvSpPr>
          <p:cNvPr id="554" name="Google Shape;554;p37"/>
          <p:cNvSpPr txBox="1">
            <a:spLocks noGrp="1"/>
          </p:cNvSpPr>
          <p:nvPr>
            <p:ph type="subTitle" idx="1"/>
          </p:nvPr>
        </p:nvSpPr>
        <p:spPr>
          <a:xfrm>
            <a:off x="5541405" y="2640976"/>
            <a:ext cx="5795189" cy="3051902"/>
          </a:xfrm>
          <a:prstGeom prst="rect">
            <a:avLst/>
          </a:prstGeom>
          <a:ln>
            <a:solidFill>
              <a:schemeClr val="tx1"/>
            </a:solidFill>
          </a:ln>
        </p:spPr>
        <p:txBody>
          <a:bodyPr spcFirstLastPara="1" wrap="square" lIns="121900" tIns="121900" rIns="121900" bIns="121900" anchor="t" anchorCtr="0">
            <a:noAutofit/>
          </a:bodyPr>
          <a:lstStyle/>
          <a:p>
            <a:pPr marL="171450" indent="-171450" algn="just">
              <a:buFont typeface="Arial" panose="020B0604020202020204" pitchFamily="34" charset="0"/>
              <a:buChar char="•"/>
            </a:pPr>
            <a:r>
              <a:rPr lang="en" sz="2000" dirty="0">
                <a:latin typeface="Times New Roman" panose="02020603050405020304" pitchFamily="18" charset="0"/>
                <a:cs typeface="Times New Roman" panose="02020603050405020304" pitchFamily="18" charset="0"/>
              </a:rPr>
              <a:t>Once the order is submitted through the website, a token number is generated and displayed to the customer</a:t>
            </a:r>
          </a:p>
          <a:p>
            <a:pPr marL="171450" indent="-171450" algn="just">
              <a:buFont typeface="Arial" panose="020B0604020202020204" pitchFamily="34" charset="0"/>
              <a:buChar char="•"/>
            </a:pPr>
            <a:r>
              <a:rPr lang="en" sz="2000" dirty="0">
                <a:latin typeface="Times New Roman" panose="02020603050405020304" pitchFamily="18" charset="0"/>
                <a:cs typeface="Times New Roman" panose="02020603050405020304" pitchFamily="18" charset="0"/>
              </a:rPr>
              <a:t>The same token number is displayed on t</a:t>
            </a:r>
            <a:r>
              <a:rPr lang="en-IN" sz="2000" dirty="0">
                <a:latin typeface="Times New Roman" panose="02020603050405020304" pitchFamily="18" charset="0"/>
                <a:cs typeface="Times New Roman" panose="02020603050405020304" pitchFamily="18" charset="0"/>
              </a:rPr>
              <a:t>h</a:t>
            </a:r>
            <a:r>
              <a:rPr lang="en" sz="2000" dirty="0">
                <a:latin typeface="Times New Roman" panose="02020603050405020304" pitchFamily="18" charset="0"/>
                <a:cs typeface="Times New Roman" panose="02020603050405020304" pitchFamily="18" charset="0"/>
              </a:rPr>
              <a:t>e LED screen of FASTOD as an indication of a new order being placed</a:t>
            </a:r>
          </a:p>
          <a:p>
            <a:pPr marL="171450" indent="-171450" algn="just">
              <a:buFont typeface="Arial" panose="020B0604020202020204" pitchFamily="34" charset="0"/>
              <a:buChar char="•"/>
            </a:pPr>
            <a:r>
              <a:rPr lang="en" sz="2000" dirty="0">
                <a:latin typeface="Times New Roman" panose="02020603050405020304" pitchFamily="18" charset="0"/>
                <a:cs typeface="Times New Roman" panose="02020603050405020304" pitchFamily="18" charset="0"/>
              </a:rPr>
              <a:t>Items ordered will be saved along with the token number in a .csv file in the memory chip attached with the module</a:t>
            </a:r>
          </a:p>
        </p:txBody>
      </p:sp>
      <p:sp>
        <p:nvSpPr>
          <p:cNvPr id="558" name="Google Shape;558;p37"/>
          <p:cNvSpPr/>
          <p:nvPr/>
        </p:nvSpPr>
        <p:spPr>
          <a:xfrm>
            <a:off x="1160205" y="2383065"/>
            <a:ext cx="3269599" cy="3187637"/>
          </a:xfrm>
          <a:prstGeom prst="ellipse">
            <a:avLst/>
          </a:prstGeom>
          <a:noFill/>
          <a:ln w="19050"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cxnSp>
        <p:nvCxnSpPr>
          <p:cNvPr id="559" name="Google Shape;559;p37"/>
          <p:cNvCxnSpPr>
            <a:cxnSpLocks/>
            <a:stCxn id="558" idx="6"/>
          </p:cNvCxnSpPr>
          <p:nvPr/>
        </p:nvCxnSpPr>
        <p:spPr>
          <a:xfrm>
            <a:off x="4429804" y="3976884"/>
            <a:ext cx="1111601" cy="0"/>
          </a:xfrm>
          <a:prstGeom prst="straightConnector1">
            <a:avLst/>
          </a:prstGeom>
          <a:noFill/>
          <a:ln w="19050" cap="flat" cmpd="sng">
            <a:solidFill>
              <a:schemeClr val="dk1"/>
            </a:solidFill>
            <a:prstDash val="solid"/>
            <a:round/>
            <a:headEnd type="none" w="med" len="med"/>
            <a:tailEnd type="oval" w="med" len="med"/>
          </a:ln>
        </p:spPr>
      </p:cxnSp>
      <p:pic>
        <p:nvPicPr>
          <p:cNvPr id="9" name="Graphic 8" descr="Coins outline">
            <a:extLst>
              <a:ext uri="{FF2B5EF4-FFF2-40B4-BE49-F238E27FC236}">
                <a16:creationId xmlns:a16="http://schemas.microsoft.com/office/drawing/2014/main" id="{96A2180F-7B8C-43CC-B97F-ABDFC8327EF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p:blipFill>
        <p:spPr>
          <a:xfrm>
            <a:off x="1929766" y="3108051"/>
            <a:ext cx="1737666" cy="1737666"/>
          </a:xfrm>
          <a:prstGeom prst="rect">
            <a:avLst/>
          </a:prstGeom>
        </p:spPr>
      </p:pic>
    </p:spTree>
    <p:extLst>
      <p:ext uri="{BB962C8B-B14F-4D97-AF65-F5344CB8AC3E}">
        <p14:creationId xmlns:p14="http://schemas.microsoft.com/office/powerpoint/2010/main" val="4286613120"/>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3399"/>
        </a:solidFill>
        <a:effectLst/>
      </p:bgPr>
    </p:bg>
    <p:spTree>
      <p:nvGrpSpPr>
        <p:cNvPr id="1" name="Shape 550"/>
        <p:cNvGrpSpPr/>
        <p:nvPr/>
      </p:nvGrpSpPr>
      <p:grpSpPr>
        <a:xfrm>
          <a:off x="0" y="0"/>
          <a:ext cx="0" cy="0"/>
          <a:chOff x="0" y="0"/>
          <a:chExt cx="0" cy="0"/>
        </a:xfrm>
      </p:grpSpPr>
      <p:sp>
        <p:nvSpPr>
          <p:cNvPr id="551" name="Google Shape;551;p37"/>
          <p:cNvSpPr txBox="1">
            <a:spLocks noGrp="1"/>
          </p:cNvSpPr>
          <p:nvPr>
            <p:ph type="title"/>
          </p:nvPr>
        </p:nvSpPr>
        <p:spPr>
          <a:xfrm>
            <a:off x="960000" y="397704"/>
            <a:ext cx="10272000" cy="763600"/>
          </a:xfrm>
          <a:prstGeom prst="rect">
            <a:avLst/>
          </a:prstGeom>
        </p:spPr>
        <p:txBody>
          <a:bodyPr spcFirstLastPara="1" wrap="square" lIns="121900" tIns="121900" rIns="121900" bIns="121900" anchor="t" anchorCtr="0">
            <a:noAutofit/>
          </a:bodyPr>
          <a:lstStyle/>
          <a:p>
            <a:r>
              <a:rPr lang="en" sz="3200" dirty="0">
                <a:latin typeface="Times New Roman" panose="02020603050405020304" pitchFamily="18" charset="0"/>
                <a:cs typeface="Times New Roman" panose="02020603050405020304" pitchFamily="18" charset="0"/>
              </a:rPr>
              <a:t>Working in Detail</a:t>
            </a:r>
            <a:endParaRPr sz="3200" dirty="0">
              <a:latin typeface="Times New Roman" panose="02020603050405020304" pitchFamily="18" charset="0"/>
              <a:cs typeface="Times New Roman" panose="02020603050405020304" pitchFamily="18" charset="0"/>
            </a:endParaRPr>
          </a:p>
        </p:txBody>
      </p:sp>
      <p:sp>
        <p:nvSpPr>
          <p:cNvPr id="552" name="Google Shape;552;p37"/>
          <p:cNvSpPr txBox="1">
            <a:spLocks noGrp="1"/>
          </p:cNvSpPr>
          <p:nvPr>
            <p:ph type="subTitle" idx="4"/>
          </p:nvPr>
        </p:nvSpPr>
        <p:spPr>
          <a:xfrm>
            <a:off x="2668611" y="1451075"/>
            <a:ext cx="6854778" cy="693652"/>
          </a:xfrm>
          <a:prstGeom prst="rect">
            <a:avLst/>
          </a:prstGeom>
          <a:ln>
            <a:solidFill>
              <a:schemeClr val="tx1"/>
            </a:solidFill>
          </a:ln>
        </p:spPr>
        <p:txBody>
          <a:bodyPr spcFirstLastPara="1" wrap="square" lIns="121900" tIns="121900" rIns="121900" bIns="121900" anchor="b" anchorCtr="0">
            <a:noAutofit/>
          </a:bodyPr>
          <a:lstStyle/>
          <a:p>
            <a:pPr marL="0" indent="0"/>
            <a:r>
              <a:rPr lang="en" sz="3000">
                <a:latin typeface="Times New Roman" panose="02020603050405020304" pitchFamily="18" charset="0"/>
                <a:cs typeface="Times New Roman" panose="02020603050405020304" pitchFamily="18" charset="0"/>
                <a:sym typeface="Ramabhadra"/>
              </a:rPr>
              <a:t>Miscellaneous </a:t>
            </a:r>
            <a:r>
              <a:rPr lang="en" sz="3000" dirty="0">
                <a:latin typeface="Times New Roman" panose="02020603050405020304" pitchFamily="18" charset="0"/>
                <a:cs typeface="Times New Roman" panose="02020603050405020304" pitchFamily="18" charset="0"/>
                <a:sym typeface="Ramabhadra"/>
              </a:rPr>
              <a:t>functions</a:t>
            </a:r>
            <a:endParaRPr sz="3000" dirty="0">
              <a:latin typeface="Times New Roman" panose="02020603050405020304" pitchFamily="18" charset="0"/>
              <a:cs typeface="Times New Roman" panose="02020603050405020304" pitchFamily="18" charset="0"/>
              <a:sym typeface="Ramabhadra"/>
            </a:endParaRPr>
          </a:p>
        </p:txBody>
      </p:sp>
      <p:sp>
        <p:nvSpPr>
          <p:cNvPr id="554" name="Google Shape;554;p37"/>
          <p:cNvSpPr txBox="1">
            <a:spLocks noGrp="1"/>
          </p:cNvSpPr>
          <p:nvPr>
            <p:ph type="subTitle" idx="1"/>
          </p:nvPr>
        </p:nvSpPr>
        <p:spPr>
          <a:xfrm>
            <a:off x="5469020" y="2644882"/>
            <a:ext cx="5562775" cy="3342955"/>
          </a:xfrm>
          <a:prstGeom prst="rect">
            <a:avLst/>
          </a:prstGeom>
          <a:ln>
            <a:solidFill>
              <a:schemeClr val="tx1"/>
            </a:solidFill>
          </a:ln>
        </p:spPr>
        <p:txBody>
          <a:bodyPr spcFirstLastPara="1" wrap="square" lIns="121900" tIns="121900" rIns="121900" bIns="121900" anchor="t" anchorCtr="0">
            <a:noAutofit/>
          </a:bodyPr>
          <a:lstStyle/>
          <a:p>
            <a:pPr marL="171450" marR="0" lvl="0" indent="-171450" algn="just" defTabSz="914400" rtl="0" eaLnBrk="1" fontAlgn="auto" latinLnBrk="0" hangingPunct="1">
              <a:lnSpc>
                <a:spcPct val="100000"/>
              </a:lnSpc>
              <a:spcBef>
                <a:spcPts val="0"/>
              </a:spcBef>
              <a:spcAft>
                <a:spcPts val="0"/>
              </a:spcAft>
              <a:buClr>
                <a:srgbClr val="FFFFFF"/>
              </a:buClr>
              <a:buSzPts val="1200"/>
              <a:buFont typeface="Arial" panose="020B0604020202020204" pitchFamily="34" charset="0"/>
              <a:buChar char="•"/>
              <a:tabLst/>
              <a:defRPr/>
            </a:pPr>
            <a:r>
              <a:rPr kumimoji="0" lang="en" sz="2000" b="0" i="0" u="none" strike="noStrike" kern="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sym typeface="Asap"/>
              </a:rPr>
              <a:t>The buttons under the LED can be used to access the contents of the .csv file and displayed on the LED</a:t>
            </a:r>
          </a:p>
          <a:p>
            <a:pPr marL="171450" indent="-171450" algn="just">
              <a:buFont typeface="Arial" panose="020B0604020202020204" pitchFamily="34" charset="0"/>
              <a:buChar char="•"/>
            </a:pPr>
            <a:r>
              <a:rPr lang="en" sz="2000" dirty="0">
                <a:latin typeface="Times New Roman" panose="02020603050405020304" pitchFamily="18" charset="0"/>
                <a:cs typeface="Times New Roman" panose="02020603050405020304" pitchFamily="18" charset="0"/>
              </a:rPr>
              <a:t>The contents of the .csv file can be modified through the physical buttons such as deleting the entire database</a:t>
            </a:r>
          </a:p>
          <a:p>
            <a:pPr marL="171450" indent="-171450" algn="just">
              <a:buFont typeface="Arial" panose="020B0604020202020204" pitchFamily="34" charset="0"/>
              <a:buChar char="•"/>
            </a:pPr>
            <a:r>
              <a:rPr lang="en" sz="2000" dirty="0">
                <a:latin typeface="Times New Roman" panose="02020603050405020304" pitchFamily="18" charset="0"/>
                <a:cs typeface="Times New Roman" panose="02020603050405020304" pitchFamily="18" charset="0"/>
              </a:rPr>
              <a:t>The button can be used to delete the particular entry for which the order is ready</a:t>
            </a:r>
          </a:p>
          <a:p>
            <a:pPr marL="171450" indent="-171450" algn="just">
              <a:buFont typeface="Arial" panose="020B0604020202020204" pitchFamily="34" charset="0"/>
              <a:buChar char="•"/>
            </a:pPr>
            <a:r>
              <a:rPr lang="en" sz="2000" dirty="0">
                <a:latin typeface="Times New Roman" panose="02020603050405020304" pitchFamily="18" charset="0"/>
                <a:cs typeface="Times New Roman" panose="02020603050405020304" pitchFamily="18" charset="0"/>
              </a:rPr>
              <a:t>The LED will print a message to indicate which order token is completed and delivered</a:t>
            </a:r>
          </a:p>
          <a:p>
            <a:pPr marL="171450" indent="-171450" algn="just">
              <a:buFont typeface="Arial" panose="020B0604020202020204" pitchFamily="34" charset="0"/>
              <a:buChar char="•"/>
            </a:pPr>
            <a:endParaRPr lang="en" sz="1800" dirty="0">
              <a:latin typeface="Times New Roman" panose="02020603050405020304" pitchFamily="18" charset="0"/>
              <a:cs typeface="Times New Roman" panose="02020603050405020304" pitchFamily="18" charset="0"/>
            </a:endParaRPr>
          </a:p>
        </p:txBody>
      </p:sp>
      <p:sp>
        <p:nvSpPr>
          <p:cNvPr id="558" name="Google Shape;558;p37"/>
          <p:cNvSpPr/>
          <p:nvPr/>
        </p:nvSpPr>
        <p:spPr>
          <a:xfrm>
            <a:off x="1160205" y="2383065"/>
            <a:ext cx="3269599" cy="3187637"/>
          </a:xfrm>
          <a:prstGeom prst="ellipse">
            <a:avLst/>
          </a:prstGeom>
          <a:noFill/>
          <a:ln w="19050"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Times New Roman" panose="02020603050405020304" pitchFamily="18" charset="0"/>
              <a:cs typeface="Times New Roman" panose="02020603050405020304" pitchFamily="18" charset="0"/>
              <a:sym typeface="Arial"/>
            </a:endParaRPr>
          </a:p>
        </p:txBody>
      </p:sp>
      <p:cxnSp>
        <p:nvCxnSpPr>
          <p:cNvPr id="559" name="Google Shape;559;p37"/>
          <p:cNvCxnSpPr>
            <a:cxnSpLocks/>
            <a:stCxn id="558" idx="6"/>
          </p:cNvCxnSpPr>
          <p:nvPr/>
        </p:nvCxnSpPr>
        <p:spPr>
          <a:xfrm>
            <a:off x="4429804" y="3976884"/>
            <a:ext cx="1039216" cy="0"/>
          </a:xfrm>
          <a:prstGeom prst="straightConnector1">
            <a:avLst/>
          </a:prstGeom>
          <a:noFill/>
          <a:ln w="19050" cap="flat" cmpd="sng">
            <a:solidFill>
              <a:schemeClr val="dk1"/>
            </a:solidFill>
            <a:prstDash val="solid"/>
            <a:round/>
            <a:headEnd type="none" w="med" len="med"/>
            <a:tailEnd type="oval" w="med" len="med"/>
          </a:ln>
        </p:spPr>
      </p:cxnSp>
      <p:pic>
        <p:nvPicPr>
          <p:cNvPr id="7" name="Graphic 6" descr="Menu with solid fill">
            <a:extLst>
              <a:ext uri="{FF2B5EF4-FFF2-40B4-BE49-F238E27FC236}">
                <a16:creationId xmlns:a16="http://schemas.microsoft.com/office/drawing/2014/main" id="{931D7C43-B456-42A0-B80E-617AC000A0E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p:blipFill>
        <p:spPr>
          <a:xfrm>
            <a:off x="1745223" y="2922373"/>
            <a:ext cx="2109021" cy="2109021"/>
          </a:xfrm>
          <a:prstGeom prst="rect">
            <a:avLst/>
          </a:prstGeom>
        </p:spPr>
      </p:pic>
    </p:spTree>
    <p:extLst>
      <p:ext uri="{BB962C8B-B14F-4D97-AF65-F5344CB8AC3E}">
        <p14:creationId xmlns:p14="http://schemas.microsoft.com/office/powerpoint/2010/main" val="2257703288"/>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3399"/>
        </a:solidFill>
        <a:effectLst/>
      </p:bgPr>
    </p:bg>
    <p:spTree>
      <p:nvGrpSpPr>
        <p:cNvPr id="1" name="Shape 587"/>
        <p:cNvGrpSpPr/>
        <p:nvPr/>
      </p:nvGrpSpPr>
      <p:grpSpPr>
        <a:xfrm>
          <a:off x="0" y="0"/>
          <a:ext cx="0" cy="0"/>
          <a:chOff x="0" y="0"/>
          <a:chExt cx="0" cy="0"/>
        </a:xfrm>
      </p:grpSpPr>
      <p:sp>
        <p:nvSpPr>
          <p:cNvPr id="589" name="Google Shape;589;p38"/>
          <p:cNvSpPr txBox="1">
            <a:spLocks noGrp="1"/>
          </p:cNvSpPr>
          <p:nvPr>
            <p:ph type="title"/>
          </p:nvPr>
        </p:nvSpPr>
        <p:spPr>
          <a:xfrm>
            <a:off x="2204760" y="847153"/>
            <a:ext cx="7782413" cy="1097200"/>
          </a:xfrm>
          <a:prstGeom prst="rect">
            <a:avLst/>
          </a:prstGeom>
        </p:spPr>
        <p:txBody>
          <a:bodyPr spcFirstLastPara="1" wrap="square" lIns="121900" tIns="121900" rIns="121900" bIns="121900" anchor="t" anchorCtr="0">
            <a:noAutofit/>
          </a:bodyPr>
          <a:lstStyle/>
          <a:p>
            <a:pPr algn="ctr"/>
            <a:r>
              <a:rPr lang="en" sz="4400" dirty="0">
                <a:latin typeface="Times New Roman" panose="02020603050405020304" pitchFamily="18" charset="0"/>
                <a:cs typeface="Times New Roman" panose="02020603050405020304" pitchFamily="18" charset="0"/>
              </a:rPr>
              <a:t>Schematic of the circuit board</a:t>
            </a:r>
            <a:endParaRPr sz="4400" dirty="0">
              <a:latin typeface="Times New Roman" panose="02020603050405020304" pitchFamily="18" charset="0"/>
              <a:cs typeface="Times New Roman" panose="02020603050405020304" pitchFamily="18" charset="0"/>
            </a:endParaRPr>
          </a:p>
        </p:txBody>
      </p:sp>
      <p:cxnSp>
        <p:nvCxnSpPr>
          <p:cNvPr id="591" name="Google Shape;591;p38"/>
          <p:cNvCxnSpPr>
            <a:cxnSpLocks/>
          </p:cNvCxnSpPr>
          <p:nvPr/>
        </p:nvCxnSpPr>
        <p:spPr>
          <a:xfrm rot="10800000">
            <a:off x="-115032" y="4180784"/>
            <a:ext cx="1066000" cy="0"/>
          </a:xfrm>
          <a:prstGeom prst="straightConnector1">
            <a:avLst/>
          </a:prstGeom>
          <a:noFill/>
          <a:ln w="19050" cap="flat" cmpd="sng">
            <a:solidFill>
              <a:schemeClr val="dk1"/>
            </a:solidFill>
            <a:prstDash val="solid"/>
            <a:round/>
            <a:headEnd type="none" w="med" len="med"/>
            <a:tailEnd type="none" w="med" len="med"/>
          </a:ln>
        </p:spPr>
      </p:cxnSp>
      <p:cxnSp>
        <p:nvCxnSpPr>
          <p:cNvPr id="592" name="Google Shape;592;p38"/>
          <p:cNvCxnSpPr>
            <a:cxnSpLocks/>
          </p:cNvCxnSpPr>
          <p:nvPr/>
        </p:nvCxnSpPr>
        <p:spPr>
          <a:xfrm rot="10800000">
            <a:off x="11240967" y="4180784"/>
            <a:ext cx="981200" cy="0"/>
          </a:xfrm>
          <a:prstGeom prst="straightConnector1">
            <a:avLst/>
          </a:prstGeom>
          <a:noFill/>
          <a:ln w="19050" cap="flat" cmpd="sng">
            <a:solidFill>
              <a:schemeClr val="dk1"/>
            </a:solidFill>
            <a:prstDash val="solid"/>
            <a:round/>
            <a:headEnd type="none" w="med" len="med"/>
            <a:tailEnd type="none" w="med" len="med"/>
          </a:ln>
        </p:spPr>
      </p:cxnSp>
      <p:cxnSp>
        <p:nvCxnSpPr>
          <p:cNvPr id="593" name="Google Shape;593;p38"/>
          <p:cNvCxnSpPr>
            <a:cxnSpLocks/>
          </p:cNvCxnSpPr>
          <p:nvPr/>
        </p:nvCxnSpPr>
        <p:spPr>
          <a:xfrm rot="10800000">
            <a:off x="6095968" y="6138652"/>
            <a:ext cx="0" cy="728400"/>
          </a:xfrm>
          <a:prstGeom prst="straightConnector1">
            <a:avLst/>
          </a:prstGeom>
          <a:noFill/>
          <a:ln w="19050" cap="flat" cmpd="sng">
            <a:solidFill>
              <a:schemeClr val="dk1"/>
            </a:solidFill>
            <a:prstDash val="solid"/>
            <a:round/>
            <a:headEnd type="none" w="med" len="med"/>
            <a:tailEnd type="none" w="med" len="med"/>
          </a:ln>
        </p:spPr>
      </p:cxnSp>
      <p:pic>
        <p:nvPicPr>
          <p:cNvPr id="2" name="Picture Placeholder 1"/>
          <p:cNvPicPr>
            <a:picLocks noGrp="1" noChangeAspect="1"/>
          </p:cNvPicPr>
          <p:nvPr>
            <p:ph type="pic" idx="3"/>
          </p:nvPr>
        </p:nvPicPr>
        <p:blipFill rotWithShape="1">
          <a:blip r:embed="rId3">
            <a:extLst>
              <a:ext uri="{28A0092B-C50C-407E-A947-70E740481C1C}">
                <a14:useLocalDpi xmlns:a14="http://schemas.microsoft.com/office/drawing/2010/main" val="0"/>
              </a:ext>
            </a:extLst>
          </a:blip>
          <a:srcRect l="17694" t="22938" r="17185" b="21266"/>
          <a:stretch/>
        </p:blipFill>
        <p:spPr>
          <a:xfrm>
            <a:off x="2226678" y="2085975"/>
            <a:ext cx="7738577" cy="3729037"/>
          </a:xfrm>
        </p:spPr>
      </p:pic>
    </p:spTree>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3399"/>
        </a:solidFill>
        <a:effectLst/>
      </p:bgPr>
    </p:bg>
    <p:spTree>
      <p:nvGrpSpPr>
        <p:cNvPr id="1" name="Shape 659"/>
        <p:cNvGrpSpPr/>
        <p:nvPr/>
      </p:nvGrpSpPr>
      <p:grpSpPr>
        <a:xfrm>
          <a:off x="0" y="0"/>
          <a:ext cx="0" cy="0"/>
          <a:chOff x="0" y="0"/>
          <a:chExt cx="0" cy="0"/>
        </a:xfrm>
      </p:grpSpPr>
      <p:sp>
        <p:nvSpPr>
          <p:cNvPr id="660" name="Google Shape;660;p43"/>
          <p:cNvSpPr txBox="1">
            <a:spLocks noGrp="1"/>
          </p:cNvSpPr>
          <p:nvPr>
            <p:ph type="title"/>
          </p:nvPr>
        </p:nvSpPr>
        <p:spPr>
          <a:xfrm>
            <a:off x="1648477" y="759159"/>
            <a:ext cx="4578428" cy="768000"/>
          </a:xfrm>
          <a:prstGeom prst="rect">
            <a:avLst/>
          </a:prstGeom>
          <a:ln>
            <a:solidFill>
              <a:schemeClr val="tx1"/>
            </a:solidFill>
          </a:ln>
        </p:spPr>
        <p:txBody>
          <a:bodyPr spcFirstLastPara="1" wrap="square" lIns="121900" tIns="121900" rIns="121900" bIns="121900" anchor="b" anchorCtr="0">
            <a:noAutofit/>
          </a:bodyPr>
          <a:lstStyle/>
          <a:p>
            <a:r>
              <a:rPr lang="en" dirty="0">
                <a:latin typeface="Times New Roman" panose="02020603050405020304" pitchFamily="18" charset="0"/>
                <a:cs typeface="Times New Roman" panose="02020603050405020304" pitchFamily="18" charset="0"/>
              </a:rPr>
              <a:t>Sample </a:t>
            </a:r>
            <a:r>
              <a:rPr lang="en">
                <a:latin typeface="Times New Roman" panose="02020603050405020304" pitchFamily="18" charset="0"/>
                <a:cs typeface="Times New Roman" panose="02020603050405020304" pitchFamily="18" charset="0"/>
              </a:rPr>
              <a:t>Menu from </a:t>
            </a:r>
            <a:r>
              <a:rPr lang="en" dirty="0">
                <a:latin typeface="Times New Roman" panose="02020603050405020304" pitchFamily="18" charset="0"/>
                <a:cs typeface="Times New Roman" panose="02020603050405020304" pitchFamily="18" charset="0"/>
              </a:rPr>
              <a:t>Vendor</a:t>
            </a:r>
            <a:endParaRPr dirty="0">
              <a:latin typeface="Times New Roman" panose="02020603050405020304" pitchFamily="18" charset="0"/>
              <a:cs typeface="Times New Roman" panose="02020603050405020304" pitchFamily="18" charset="0"/>
            </a:endParaRPr>
          </a:p>
        </p:txBody>
      </p:sp>
      <p:cxnSp>
        <p:nvCxnSpPr>
          <p:cNvPr id="662" name="Google Shape;662;p43"/>
          <p:cNvCxnSpPr>
            <a:stCxn id="663" idx="1"/>
          </p:cNvCxnSpPr>
          <p:nvPr/>
        </p:nvCxnSpPr>
        <p:spPr>
          <a:xfrm rot="10800000">
            <a:off x="18167" y="4473517"/>
            <a:ext cx="932800" cy="0"/>
          </a:xfrm>
          <a:prstGeom prst="straightConnector1">
            <a:avLst/>
          </a:prstGeom>
          <a:noFill/>
          <a:ln w="19050" cap="flat" cmpd="sng">
            <a:solidFill>
              <a:schemeClr val="dk1"/>
            </a:solidFill>
            <a:prstDash val="solid"/>
            <a:round/>
            <a:headEnd type="none" w="med" len="med"/>
            <a:tailEnd type="none" w="med" len="med"/>
          </a:ln>
        </p:spPr>
      </p:cxnSp>
      <p:cxnSp>
        <p:nvCxnSpPr>
          <p:cNvPr id="664" name="Google Shape;664;p43"/>
          <p:cNvCxnSpPr>
            <a:stCxn id="663" idx="2"/>
          </p:cNvCxnSpPr>
          <p:nvPr/>
        </p:nvCxnSpPr>
        <p:spPr>
          <a:xfrm>
            <a:off x="4051767" y="6138667"/>
            <a:ext cx="0" cy="756000"/>
          </a:xfrm>
          <a:prstGeom prst="straightConnector1">
            <a:avLst/>
          </a:prstGeom>
          <a:noFill/>
          <a:ln w="19050" cap="flat" cmpd="sng">
            <a:solidFill>
              <a:schemeClr val="dk1"/>
            </a:solidFill>
            <a:prstDash val="solid"/>
            <a:round/>
            <a:headEnd type="none" w="med" len="med"/>
            <a:tailEnd type="none" w="med" len="med"/>
          </a:ln>
        </p:spPr>
      </p:cxnSp>
      <p:cxnSp>
        <p:nvCxnSpPr>
          <p:cNvPr id="665" name="Google Shape;665;p43"/>
          <p:cNvCxnSpPr>
            <a:stCxn id="666" idx="3"/>
          </p:cNvCxnSpPr>
          <p:nvPr/>
        </p:nvCxnSpPr>
        <p:spPr>
          <a:xfrm>
            <a:off x="11241033" y="3429000"/>
            <a:ext cx="954000" cy="0"/>
          </a:xfrm>
          <a:prstGeom prst="straightConnector1">
            <a:avLst/>
          </a:prstGeom>
          <a:noFill/>
          <a:ln w="19050" cap="flat" cmpd="sng">
            <a:solidFill>
              <a:schemeClr val="dk1"/>
            </a:solidFill>
            <a:prstDash val="solid"/>
            <a:round/>
            <a:headEnd type="none" w="med" len="med"/>
            <a:tailEnd type="none" w="med" len="med"/>
          </a:ln>
        </p:spPr>
      </p:cxnSp>
      <p:cxnSp>
        <p:nvCxnSpPr>
          <p:cNvPr id="667" name="Google Shape;667;p43"/>
          <p:cNvCxnSpPr>
            <a:stCxn id="666" idx="0"/>
          </p:cNvCxnSpPr>
          <p:nvPr/>
        </p:nvCxnSpPr>
        <p:spPr>
          <a:xfrm rot="10800000">
            <a:off x="9298400" y="6133"/>
            <a:ext cx="0" cy="713200"/>
          </a:xfrm>
          <a:prstGeom prst="straightConnector1">
            <a:avLst/>
          </a:prstGeom>
          <a:noFill/>
          <a:ln w="19050" cap="flat" cmpd="sng">
            <a:solidFill>
              <a:schemeClr val="dk1"/>
            </a:solidFill>
            <a:prstDash val="solid"/>
            <a:round/>
            <a:headEnd type="none" w="med" len="med"/>
            <a:tailEnd type="none" w="med" len="med"/>
          </a:ln>
        </p:spPr>
      </p:cxnSp>
      <p:cxnSp>
        <p:nvCxnSpPr>
          <p:cNvPr id="668" name="Google Shape;668;p43"/>
          <p:cNvCxnSpPr>
            <a:stCxn id="666" idx="2"/>
          </p:cNvCxnSpPr>
          <p:nvPr/>
        </p:nvCxnSpPr>
        <p:spPr>
          <a:xfrm>
            <a:off x="9298400" y="6138667"/>
            <a:ext cx="0" cy="740800"/>
          </a:xfrm>
          <a:prstGeom prst="straightConnector1">
            <a:avLst/>
          </a:prstGeom>
          <a:noFill/>
          <a:ln w="19050" cap="flat" cmpd="sng">
            <a:solidFill>
              <a:schemeClr val="dk1"/>
            </a:solidFill>
            <a:prstDash val="solid"/>
            <a:round/>
            <a:headEnd type="none" w="med" len="med"/>
            <a:tailEnd type="none" w="med" len="med"/>
          </a:ln>
        </p:spPr>
      </p:cxnSp>
      <p:cxnSp>
        <p:nvCxnSpPr>
          <p:cNvPr id="11" name="Google Shape;559;p37">
            <a:extLst>
              <a:ext uri="{FF2B5EF4-FFF2-40B4-BE49-F238E27FC236}">
                <a16:creationId xmlns:a16="http://schemas.microsoft.com/office/drawing/2014/main" id="{9050C44F-229E-4917-A407-3224A57437E0}"/>
              </a:ext>
            </a:extLst>
          </p:cNvPr>
          <p:cNvCxnSpPr>
            <a:cxnSpLocks/>
            <a:stCxn id="660" idx="3"/>
          </p:cNvCxnSpPr>
          <p:nvPr/>
        </p:nvCxnSpPr>
        <p:spPr>
          <a:xfrm>
            <a:off x="6226905" y="1143159"/>
            <a:ext cx="1111601" cy="4651"/>
          </a:xfrm>
          <a:prstGeom prst="straightConnector1">
            <a:avLst/>
          </a:prstGeom>
          <a:noFill/>
          <a:ln w="19050" cap="flat" cmpd="sng">
            <a:solidFill>
              <a:schemeClr val="dk1"/>
            </a:solidFill>
            <a:prstDash val="solid"/>
            <a:round/>
            <a:headEnd type="none" w="med" len="med"/>
            <a:tailEnd type="oval" w="med" len="med"/>
          </a:ln>
        </p:spPr>
      </p:cxnSp>
      <p:sp>
        <p:nvSpPr>
          <p:cNvPr id="14" name="Google Shape;660;p43">
            <a:extLst>
              <a:ext uri="{FF2B5EF4-FFF2-40B4-BE49-F238E27FC236}">
                <a16:creationId xmlns:a16="http://schemas.microsoft.com/office/drawing/2014/main" id="{6B12616E-80D1-4A3D-87D0-94CFBFDC5D01}"/>
              </a:ext>
            </a:extLst>
          </p:cNvPr>
          <p:cNvSpPr txBox="1">
            <a:spLocks/>
          </p:cNvSpPr>
          <p:nvPr/>
        </p:nvSpPr>
        <p:spPr>
          <a:xfrm>
            <a:off x="1648477" y="1783743"/>
            <a:ext cx="4578428" cy="768000"/>
          </a:xfrm>
          <a:prstGeom prst="rect">
            <a:avLst/>
          </a:prstGeom>
          <a:noFill/>
          <a:ln>
            <a:solidFill>
              <a:schemeClr val="tx1"/>
            </a:solid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Ramabhadra"/>
              <a:buNone/>
              <a:defRPr sz="3000" b="0" i="0" u="none" strike="noStrike" cap="none">
                <a:solidFill>
                  <a:schemeClr val="dk1"/>
                </a:solidFill>
                <a:latin typeface="Ramabhadra"/>
                <a:ea typeface="Ramabhadra"/>
                <a:cs typeface="Ramabhadra"/>
                <a:sym typeface="Ramabhadra"/>
              </a:defRPr>
            </a:lvl1pPr>
            <a:lvl2pPr marR="0" lvl="1" algn="l" rtl="0">
              <a:lnSpc>
                <a:spcPct val="100000"/>
              </a:lnSpc>
              <a:spcBef>
                <a:spcPts val="0"/>
              </a:spcBef>
              <a:spcAft>
                <a:spcPts val="0"/>
              </a:spcAft>
              <a:buClr>
                <a:schemeClr val="dk1"/>
              </a:buClr>
              <a:buSzPts val="3000"/>
              <a:buFont typeface="Ramabhadra"/>
              <a:buNone/>
              <a:defRPr sz="3000" b="0" i="0" u="none" strike="noStrike" cap="none">
                <a:solidFill>
                  <a:schemeClr val="dk1"/>
                </a:solidFill>
                <a:latin typeface="Ramabhadra"/>
                <a:ea typeface="Ramabhadra"/>
                <a:cs typeface="Ramabhadra"/>
                <a:sym typeface="Ramabhadra"/>
              </a:defRPr>
            </a:lvl2pPr>
            <a:lvl3pPr marR="0" lvl="2" algn="l" rtl="0">
              <a:lnSpc>
                <a:spcPct val="100000"/>
              </a:lnSpc>
              <a:spcBef>
                <a:spcPts val="0"/>
              </a:spcBef>
              <a:spcAft>
                <a:spcPts val="0"/>
              </a:spcAft>
              <a:buClr>
                <a:schemeClr val="dk1"/>
              </a:buClr>
              <a:buSzPts val="3000"/>
              <a:buFont typeface="Ramabhadra"/>
              <a:buNone/>
              <a:defRPr sz="3000" b="0" i="0" u="none" strike="noStrike" cap="none">
                <a:solidFill>
                  <a:schemeClr val="dk1"/>
                </a:solidFill>
                <a:latin typeface="Ramabhadra"/>
                <a:ea typeface="Ramabhadra"/>
                <a:cs typeface="Ramabhadra"/>
                <a:sym typeface="Ramabhadra"/>
              </a:defRPr>
            </a:lvl3pPr>
            <a:lvl4pPr marR="0" lvl="3" algn="l" rtl="0">
              <a:lnSpc>
                <a:spcPct val="100000"/>
              </a:lnSpc>
              <a:spcBef>
                <a:spcPts val="0"/>
              </a:spcBef>
              <a:spcAft>
                <a:spcPts val="0"/>
              </a:spcAft>
              <a:buClr>
                <a:schemeClr val="dk1"/>
              </a:buClr>
              <a:buSzPts val="3000"/>
              <a:buFont typeface="Ramabhadra"/>
              <a:buNone/>
              <a:defRPr sz="3000" b="0" i="0" u="none" strike="noStrike" cap="none">
                <a:solidFill>
                  <a:schemeClr val="dk1"/>
                </a:solidFill>
                <a:latin typeface="Ramabhadra"/>
                <a:ea typeface="Ramabhadra"/>
                <a:cs typeface="Ramabhadra"/>
                <a:sym typeface="Ramabhadra"/>
              </a:defRPr>
            </a:lvl4pPr>
            <a:lvl5pPr marR="0" lvl="4" algn="l" rtl="0">
              <a:lnSpc>
                <a:spcPct val="100000"/>
              </a:lnSpc>
              <a:spcBef>
                <a:spcPts val="0"/>
              </a:spcBef>
              <a:spcAft>
                <a:spcPts val="0"/>
              </a:spcAft>
              <a:buClr>
                <a:schemeClr val="dk1"/>
              </a:buClr>
              <a:buSzPts val="3000"/>
              <a:buFont typeface="Ramabhadra"/>
              <a:buNone/>
              <a:defRPr sz="3000" b="0" i="0" u="none" strike="noStrike" cap="none">
                <a:solidFill>
                  <a:schemeClr val="dk1"/>
                </a:solidFill>
                <a:latin typeface="Ramabhadra"/>
                <a:ea typeface="Ramabhadra"/>
                <a:cs typeface="Ramabhadra"/>
                <a:sym typeface="Ramabhadra"/>
              </a:defRPr>
            </a:lvl5pPr>
            <a:lvl6pPr marR="0" lvl="5" algn="l" rtl="0">
              <a:lnSpc>
                <a:spcPct val="100000"/>
              </a:lnSpc>
              <a:spcBef>
                <a:spcPts val="0"/>
              </a:spcBef>
              <a:spcAft>
                <a:spcPts val="0"/>
              </a:spcAft>
              <a:buClr>
                <a:schemeClr val="dk1"/>
              </a:buClr>
              <a:buSzPts val="3000"/>
              <a:buFont typeface="Ramabhadra"/>
              <a:buNone/>
              <a:defRPr sz="3000" b="0" i="0" u="none" strike="noStrike" cap="none">
                <a:solidFill>
                  <a:schemeClr val="dk1"/>
                </a:solidFill>
                <a:latin typeface="Ramabhadra"/>
                <a:ea typeface="Ramabhadra"/>
                <a:cs typeface="Ramabhadra"/>
                <a:sym typeface="Ramabhadra"/>
              </a:defRPr>
            </a:lvl6pPr>
            <a:lvl7pPr marR="0" lvl="6" algn="l" rtl="0">
              <a:lnSpc>
                <a:spcPct val="100000"/>
              </a:lnSpc>
              <a:spcBef>
                <a:spcPts val="0"/>
              </a:spcBef>
              <a:spcAft>
                <a:spcPts val="0"/>
              </a:spcAft>
              <a:buClr>
                <a:schemeClr val="dk1"/>
              </a:buClr>
              <a:buSzPts val="3000"/>
              <a:buFont typeface="Ramabhadra"/>
              <a:buNone/>
              <a:defRPr sz="3000" b="0" i="0" u="none" strike="noStrike" cap="none">
                <a:solidFill>
                  <a:schemeClr val="dk1"/>
                </a:solidFill>
                <a:latin typeface="Ramabhadra"/>
                <a:ea typeface="Ramabhadra"/>
                <a:cs typeface="Ramabhadra"/>
                <a:sym typeface="Ramabhadra"/>
              </a:defRPr>
            </a:lvl7pPr>
            <a:lvl8pPr marR="0" lvl="7" algn="l" rtl="0">
              <a:lnSpc>
                <a:spcPct val="100000"/>
              </a:lnSpc>
              <a:spcBef>
                <a:spcPts val="0"/>
              </a:spcBef>
              <a:spcAft>
                <a:spcPts val="0"/>
              </a:spcAft>
              <a:buClr>
                <a:schemeClr val="dk1"/>
              </a:buClr>
              <a:buSzPts val="3000"/>
              <a:buFont typeface="Ramabhadra"/>
              <a:buNone/>
              <a:defRPr sz="3000" b="0" i="0" u="none" strike="noStrike" cap="none">
                <a:solidFill>
                  <a:schemeClr val="dk1"/>
                </a:solidFill>
                <a:latin typeface="Ramabhadra"/>
                <a:ea typeface="Ramabhadra"/>
                <a:cs typeface="Ramabhadra"/>
                <a:sym typeface="Ramabhadra"/>
              </a:defRPr>
            </a:lvl8pPr>
            <a:lvl9pPr marR="0" lvl="8" algn="l" rtl="0">
              <a:lnSpc>
                <a:spcPct val="100000"/>
              </a:lnSpc>
              <a:spcBef>
                <a:spcPts val="0"/>
              </a:spcBef>
              <a:spcAft>
                <a:spcPts val="0"/>
              </a:spcAft>
              <a:buClr>
                <a:schemeClr val="dk1"/>
              </a:buClr>
              <a:buSzPts val="3000"/>
              <a:buFont typeface="Ramabhadra"/>
              <a:buNone/>
              <a:defRPr sz="3000" b="0" i="0" u="none" strike="noStrike" cap="none">
                <a:solidFill>
                  <a:schemeClr val="dk1"/>
                </a:solidFill>
                <a:latin typeface="Ramabhadra"/>
                <a:ea typeface="Ramabhadra"/>
                <a:cs typeface="Ramabhadra"/>
                <a:sym typeface="Ramabhadra"/>
              </a:defRPr>
            </a:lvl9pPr>
          </a:lstStyle>
          <a:p>
            <a:r>
              <a:rPr lang="en-IN" kern="0" dirty="0">
                <a:latin typeface="Times New Roman" panose="02020603050405020304" pitchFamily="18" charset="0"/>
                <a:cs typeface="Times New Roman" panose="02020603050405020304" pitchFamily="18" charset="0"/>
              </a:rPr>
              <a:t>Sample Website Layout</a:t>
            </a:r>
          </a:p>
        </p:txBody>
      </p:sp>
      <p:pic>
        <p:nvPicPr>
          <p:cNvPr id="18" name="Picture Placeholder 17" descr="A person holding a cup&#10;&#10;Description automatically generated">
            <a:extLst>
              <a:ext uri="{FF2B5EF4-FFF2-40B4-BE49-F238E27FC236}">
                <a16:creationId xmlns:a16="http://schemas.microsoft.com/office/drawing/2014/main" id="{AE333F6A-8797-4BDE-9BBD-63498089720A}"/>
              </a:ext>
            </a:extLst>
          </p:cNvPr>
          <p:cNvPicPr>
            <a:picLocks noGrp="1" noChangeAspect="1"/>
          </p:cNvPicPr>
          <p:nvPr>
            <p:ph type="pic" idx="2"/>
          </p:nvPr>
        </p:nvPicPr>
        <p:blipFill>
          <a:blip r:embed="rId3">
            <a:extLst>
              <a:ext uri="{28A0092B-C50C-407E-A947-70E740481C1C}">
                <a14:useLocalDpi xmlns:a14="http://schemas.microsoft.com/office/drawing/2010/main" val="0"/>
              </a:ext>
            </a:extLst>
          </a:blip>
          <a:srcRect t="3061" b="3061"/>
          <a:stretch>
            <a:fillRect/>
          </a:stretch>
        </p:blipFill>
        <p:spPr/>
      </p:pic>
      <p:pic>
        <p:nvPicPr>
          <p:cNvPr id="9" name="Picture Placeholder 8" descr="A menu with orange and black circles&#10;&#10;Description automatically generated">
            <a:extLst>
              <a:ext uri="{FF2B5EF4-FFF2-40B4-BE49-F238E27FC236}">
                <a16:creationId xmlns:a16="http://schemas.microsoft.com/office/drawing/2014/main" id="{43884147-CEBD-48FD-92EC-48FEBD2DE084}"/>
              </a:ext>
            </a:extLst>
          </p:cNvPr>
          <p:cNvPicPr>
            <a:picLocks noGrp="1" noChangeAspect="1"/>
          </p:cNvPicPr>
          <p:nvPr>
            <p:ph type="pic" idx="3"/>
          </p:nvPr>
        </p:nvPicPr>
        <p:blipFill rotWithShape="1">
          <a:blip r:embed="rId4">
            <a:extLst>
              <a:ext uri="{28A0092B-C50C-407E-A947-70E740481C1C}">
                <a14:useLocalDpi xmlns:a14="http://schemas.microsoft.com/office/drawing/2010/main" val="0"/>
              </a:ext>
            </a:extLst>
          </a:blip>
          <a:srcRect t="3539" b="3127"/>
          <a:stretch/>
        </p:blipFill>
        <p:spPr>
          <a:xfrm>
            <a:off x="7355767" y="639102"/>
            <a:ext cx="3885200" cy="5604377"/>
          </a:xfrm>
        </p:spPr>
      </p:pic>
      <p:cxnSp>
        <p:nvCxnSpPr>
          <p:cNvPr id="22" name="Google Shape;559;p37">
            <a:extLst>
              <a:ext uri="{FF2B5EF4-FFF2-40B4-BE49-F238E27FC236}">
                <a16:creationId xmlns:a16="http://schemas.microsoft.com/office/drawing/2014/main" id="{B8D9870D-477A-4A55-93AD-25816DE8A79D}"/>
              </a:ext>
            </a:extLst>
          </p:cNvPr>
          <p:cNvCxnSpPr>
            <a:cxnSpLocks/>
          </p:cNvCxnSpPr>
          <p:nvPr/>
        </p:nvCxnSpPr>
        <p:spPr>
          <a:xfrm>
            <a:off x="6226905" y="2234275"/>
            <a:ext cx="459030" cy="0"/>
          </a:xfrm>
          <a:prstGeom prst="straightConnector1">
            <a:avLst/>
          </a:prstGeom>
          <a:noFill/>
          <a:ln w="19050" cap="flat" cmpd="sng">
            <a:solidFill>
              <a:schemeClr val="dk1"/>
            </a:solidFill>
            <a:prstDash val="solid"/>
            <a:round/>
            <a:headEnd type="none" w="med" len="med"/>
            <a:tailEnd type="oval" w="med" len="med"/>
          </a:ln>
        </p:spPr>
      </p:cxnSp>
      <p:cxnSp>
        <p:nvCxnSpPr>
          <p:cNvPr id="24" name="Google Shape;559;p37">
            <a:extLst>
              <a:ext uri="{FF2B5EF4-FFF2-40B4-BE49-F238E27FC236}">
                <a16:creationId xmlns:a16="http://schemas.microsoft.com/office/drawing/2014/main" id="{4F6E240C-003B-40F4-AAE7-5D4E134F19F6}"/>
              </a:ext>
            </a:extLst>
          </p:cNvPr>
          <p:cNvCxnSpPr>
            <a:cxnSpLocks/>
          </p:cNvCxnSpPr>
          <p:nvPr/>
        </p:nvCxnSpPr>
        <p:spPr>
          <a:xfrm>
            <a:off x="6685935" y="2234275"/>
            <a:ext cx="0" cy="574053"/>
          </a:xfrm>
          <a:prstGeom prst="straightConnector1">
            <a:avLst/>
          </a:prstGeom>
          <a:noFill/>
          <a:ln w="19050" cap="flat" cmpd="sng">
            <a:solidFill>
              <a:schemeClr val="dk1"/>
            </a:solidFill>
            <a:prstDash val="solid"/>
            <a:round/>
            <a:headEnd type="none" w="med" len="med"/>
            <a:tailEnd type="oval" w="med" len="med"/>
          </a:ln>
        </p:spPr>
      </p:cxnSp>
    </p:spTree>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100000">
              <a:srgbClr val="003399"/>
            </a:gs>
            <a:gs pos="100000">
              <a:schemeClr val="accent4">
                <a:lumMod val="60000"/>
              </a:schemeClr>
            </a:gs>
          </a:gsLst>
          <a:lin ang="2700000" scaled="1"/>
        </a:gradFill>
        <a:effectLst/>
      </p:bgPr>
    </p:bg>
    <p:spTree>
      <p:nvGrpSpPr>
        <p:cNvPr id="1" name="Shape 707"/>
        <p:cNvGrpSpPr/>
        <p:nvPr/>
      </p:nvGrpSpPr>
      <p:grpSpPr>
        <a:xfrm>
          <a:off x="0" y="0"/>
          <a:ext cx="0" cy="0"/>
          <a:chOff x="0" y="0"/>
          <a:chExt cx="0" cy="0"/>
        </a:xfrm>
      </p:grpSpPr>
      <p:sp>
        <p:nvSpPr>
          <p:cNvPr id="708" name="Google Shape;708;p46"/>
          <p:cNvSpPr txBox="1">
            <a:spLocks noGrp="1"/>
          </p:cNvSpPr>
          <p:nvPr>
            <p:ph type="title"/>
          </p:nvPr>
        </p:nvSpPr>
        <p:spPr>
          <a:xfrm>
            <a:off x="960000" y="719333"/>
            <a:ext cx="10272000" cy="763600"/>
          </a:xfrm>
          <a:prstGeom prst="rect">
            <a:avLst/>
          </a:prstGeom>
        </p:spPr>
        <p:txBody>
          <a:bodyPr spcFirstLastPara="1" wrap="square" lIns="121900" tIns="121900" rIns="121900" bIns="121900" anchor="t" anchorCtr="0">
            <a:noAutofit/>
          </a:bodyPr>
          <a:lstStyle/>
          <a:p>
            <a:r>
              <a:rPr lang="en" sz="3600" dirty="0">
                <a:latin typeface="Times New Roman" panose="02020603050405020304" pitchFamily="18" charset="0"/>
                <a:cs typeface="Times New Roman" panose="02020603050405020304" pitchFamily="18" charset="0"/>
              </a:rPr>
              <a:t>Components and their functions</a:t>
            </a:r>
            <a:endParaRPr sz="3600" dirty="0">
              <a:latin typeface="Times New Roman" panose="02020603050405020304" pitchFamily="18" charset="0"/>
              <a:cs typeface="Times New Roman" panose="02020603050405020304" pitchFamily="18" charset="0"/>
            </a:endParaRPr>
          </a:p>
        </p:txBody>
      </p:sp>
      <p:sp>
        <p:nvSpPr>
          <p:cNvPr id="709" name="Google Shape;709;p46"/>
          <p:cNvSpPr txBox="1">
            <a:spLocks noGrp="1"/>
          </p:cNvSpPr>
          <p:nvPr>
            <p:ph type="subTitle" idx="1"/>
          </p:nvPr>
        </p:nvSpPr>
        <p:spPr>
          <a:xfrm>
            <a:off x="950533" y="2483400"/>
            <a:ext cx="3292400" cy="1219200"/>
          </a:xfrm>
          <a:prstGeom prst="rect">
            <a:avLst/>
          </a:prstGeom>
        </p:spPr>
        <p:txBody>
          <a:bodyPr spcFirstLastPara="1" wrap="square" lIns="121900" tIns="121900" rIns="121900" bIns="121900" anchor="t" anchorCtr="0">
            <a:noAutofit/>
          </a:bodyPr>
          <a:lstStyle/>
          <a:p>
            <a:pPr marL="0" indent="0"/>
            <a:r>
              <a:rPr lang="en" sz="1600" dirty="0">
                <a:latin typeface="Times New Roman" panose="02020603050405020304" pitchFamily="18" charset="0"/>
                <a:cs typeface="Times New Roman" panose="02020603050405020304" pitchFamily="18" charset="0"/>
              </a:rPr>
              <a:t>The brains of the operation. It controls all the other components, stores the data and hosts the website in real-time</a:t>
            </a:r>
            <a:endParaRPr sz="1600" dirty="0">
              <a:latin typeface="Times New Roman" panose="02020603050405020304" pitchFamily="18" charset="0"/>
              <a:cs typeface="Times New Roman" panose="02020603050405020304" pitchFamily="18" charset="0"/>
            </a:endParaRPr>
          </a:p>
        </p:txBody>
      </p:sp>
      <p:sp>
        <p:nvSpPr>
          <p:cNvPr id="710" name="Google Shape;710;p46"/>
          <p:cNvSpPr txBox="1">
            <a:spLocks noGrp="1"/>
          </p:cNvSpPr>
          <p:nvPr>
            <p:ph type="subTitle" idx="2"/>
          </p:nvPr>
        </p:nvSpPr>
        <p:spPr>
          <a:xfrm>
            <a:off x="4375971" y="2483411"/>
            <a:ext cx="3439600" cy="1219200"/>
          </a:xfrm>
          <a:prstGeom prst="rect">
            <a:avLst/>
          </a:prstGeom>
          <a:ln>
            <a:solidFill>
              <a:schemeClr val="tx1"/>
            </a:solidFill>
          </a:ln>
        </p:spPr>
        <p:txBody>
          <a:bodyPr spcFirstLastPara="1" wrap="square" lIns="121900" tIns="121900" rIns="121900" bIns="121900" anchor="t" anchorCtr="0">
            <a:noAutofit/>
          </a:bodyPr>
          <a:lstStyle/>
          <a:p>
            <a:pPr marL="0" indent="0"/>
            <a:r>
              <a:rPr lang="en" sz="1600" dirty="0">
                <a:latin typeface="Times New Roman" panose="02020603050405020304" pitchFamily="18" charset="0"/>
                <a:cs typeface="Times New Roman" panose="02020603050405020304" pitchFamily="18" charset="0"/>
              </a:rPr>
              <a:t>The display unit of the FASTOD module. It displays the current status or relevant message about the order</a:t>
            </a:r>
            <a:endParaRPr sz="1600" dirty="0">
              <a:latin typeface="Times New Roman" panose="02020603050405020304" pitchFamily="18" charset="0"/>
              <a:cs typeface="Times New Roman" panose="02020603050405020304" pitchFamily="18" charset="0"/>
            </a:endParaRPr>
          </a:p>
        </p:txBody>
      </p:sp>
      <p:sp>
        <p:nvSpPr>
          <p:cNvPr id="711" name="Google Shape;711;p46"/>
          <p:cNvSpPr txBox="1">
            <a:spLocks noGrp="1"/>
          </p:cNvSpPr>
          <p:nvPr>
            <p:ph type="subTitle" idx="3"/>
          </p:nvPr>
        </p:nvSpPr>
        <p:spPr>
          <a:xfrm>
            <a:off x="950533" y="4516603"/>
            <a:ext cx="3292400" cy="1219200"/>
          </a:xfrm>
          <a:prstGeom prst="rect">
            <a:avLst/>
          </a:prstGeom>
          <a:ln>
            <a:solidFill>
              <a:schemeClr val="tx1"/>
            </a:solidFill>
          </a:ln>
        </p:spPr>
        <p:txBody>
          <a:bodyPr spcFirstLastPara="1" wrap="square" lIns="121900" tIns="121900" rIns="121900" bIns="121900" anchor="t" anchorCtr="0">
            <a:noAutofit/>
          </a:bodyPr>
          <a:lstStyle/>
          <a:p>
            <a:pPr marL="0" indent="0"/>
            <a:r>
              <a:rPr lang="en" sz="1600" dirty="0">
                <a:latin typeface="Times New Roman" panose="02020603050405020304" pitchFamily="18" charset="0"/>
                <a:cs typeface="Times New Roman" panose="02020603050405020304" pitchFamily="18" charset="0"/>
              </a:rPr>
              <a:t>It is the port through which power is supplied to the whole board using a 5V adapter and USB-type A to type B cable</a:t>
            </a:r>
            <a:endParaRPr sz="1600" dirty="0">
              <a:latin typeface="Times New Roman" panose="02020603050405020304" pitchFamily="18" charset="0"/>
              <a:cs typeface="Times New Roman" panose="02020603050405020304" pitchFamily="18" charset="0"/>
            </a:endParaRPr>
          </a:p>
        </p:txBody>
      </p:sp>
      <p:sp>
        <p:nvSpPr>
          <p:cNvPr id="712" name="Google Shape;712;p46"/>
          <p:cNvSpPr txBox="1">
            <a:spLocks noGrp="1"/>
          </p:cNvSpPr>
          <p:nvPr>
            <p:ph type="subTitle" idx="4"/>
          </p:nvPr>
        </p:nvSpPr>
        <p:spPr>
          <a:xfrm>
            <a:off x="4375980" y="4516604"/>
            <a:ext cx="3439600" cy="1219200"/>
          </a:xfrm>
          <a:prstGeom prst="rect">
            <a:avLst/>
          </a:prstGeom>
          <a:ln>
            <a:solidFill>
              <a:schemeClr val="tx1"/>
            </a:solidFill>
          </a:ln>
        </p:spPr>
        <p:txBody>
          <a:bodyPr spcFirstLastPara="1" wrap="square" lIns="121900" tIns="121900" rIns="121900" bIns="121900" anchor="t" anchorCtr="0">
            <a:noAutofit/>
          </a:bodyPr>
          <a:lstStyle/>
          <a:p>
            <a:pPr marL="0" indent="0"/>
            <a:r>
              <a:rPr lang="en" sz="1600" dirty="0">
                <a:latin typeface="Times New Roman" panose="02020603050405020304" pitchFamily="18" charset="0"/>
                <a:cs typeface="Times New Roman" panose="02020603050405020304" pitchFamily="18" charset="0"/>
              </a:rPr>
              <a:t>They serve various miscellaneous functions to modify the data stored and to help display appropriate message </a:t>
            </a:r>
            <a:endParaRPr sz="1600" dirty="0">
              <a:latin typeface="Times New Roman" panose="02020603050405020304" pitchFamily="18" charset="0"/>
              <a:cs typeface="Times New Roman" panose="02020603050405020304" pitchFamily="18" charset="0"/>
            </a:endParaRPr>
          </a:p>
        </p:txBody>
      </p:sp>
      <p:sp>
        <p:nvSpPr>
          <p:cNvPr id="713" name="Google Shape;713;p46"/>
          <p:cNvSpPr txBox="1">
            <a:spLocks noGrp="1"/>
          </p:cNvSpPr>
          <p:nvPr>
            <p:ph type="subTitle" idx="7"/>
          </p:nvPr>
        </p:nvSpPr>
        <p:spPr>
          <a:xfrm>
            <a:off x="950533" y="1958959"/>
            <a:ext cx="3292400" cy="609600"/>
          </a:xfrm>
          <a:prstGeom prst="rect">
            <a:avLst/>
          </a:prstGeom>
        </p:spPr>
        <p:txBody>
          <a:bodyPr spcFirstLastPara="1" wrap="square" lIns="121900" tIns="121900" rIns="121900" bIns="121900" anchor="b" anchorCtr="0">
            <a:noAutofit/>
          </a:bodyPr>
          <a:lstStyle/>
          <a:p>
            <a:pPr marL="0" indent="0"/>
            <a:r>
              <a:rPr lang="en" dirty="0">
                <a:latin typeface="Times New Roman" panose="02020603050405020304" pitchFamily="18" charset="0"/>
                <a:cs typeface="Times New Roman" panose="02020603050405020304" pitchFamily="18" charset="0"/>
                <a:sym typeface="Ramabhadra"/>
              </a:rPr>
              <a:t>ESP-32 Dev Board</a:t>
            </a:r>
            <a:endParaRPr dirty="0">
              <a:latin typeface="Times New Roman" panose="02020603050405020304" pitchFamily="18" charset="0"/>
              <a:cs typeface="Times New Roman" panose="02020603050405020304" pitchFamily="18" charset="0"/>
              <a:sym typeface="Ramabhadra"/>
            </a:endParaRPr>
          </a:p>
        </p:txBody>
      </p:sp>
      <p:sp>
        <p:nvSpPr>
          <p:cNvPr id="714" name="Google Shape;714;p46"/>
          <p:cNvSpPr txBox="1">
            <a:spLocks noGrp="1"/>
          </p:cNvSpPr>
          <p:nvPr>
            <p:ph type="subTitle" idx="8"/>
          </p:nvPr>
        </p:nvSpPr>
        <p:spPr>
          <a:xfrm>
            <a:off x="4375968" y="1958959"/>
            <a:ext cx="3436400" cy="609600"/>
          </a:xfrm>
          <a:prstGeom prst="rect">
            <a:avLst/>
          </a:prstGeom>
        </p:spPr>
        <p:txBody>
          <a:bodyPr spcFirstLastPara="1" wrap="square" lIns="121900" tIns="121900" rIns="121900" bIns="121900" anchor="b" anchorCtr="0">
            <a:noAutofit/>
          </a:bodyPr>
          <a:lstStyle/>
          <a:p>
            <a:pPr marL="0" indent="0"/>
            <a:r>
              <a:rPr lang="en" dirty="0">
                <a:latin typeface="Times New Roman" panose="02020603050405020304" pitchFamily="18" charset="0"/>
                <a:cs typeface="Times New Roman" panose="02020603050405020304" pitchFamily="18" charset="0"/>
                <a:sym typeface="Ramabhadra"/>
              </a:rPr>
              <a:t>I2C LED</a:t>
            </a:r>
            <a:endParaRPr dirty="0">
              <a:latin typeface="Times New Roman" panose="02020603050405020304" pitchFamily="18" charset="0"/>
              <a:cs typeface="Times New Roman" panose="02020603050405020304" pitchFamily="18" charset="0"/>
              <a:sym typeface="Ramabhadra"/>
            </a:endParaRPr>
          </a:p>
        </p:txBody>
      </p:sp>
      <p:sp>
        <p:nvSpPr>
          <p:cNvPr id="715" name="Google Shape;715;p46"/>
          <p:cNvSpPr txBox="1">
            <a:spLocks noGrp="1"/>
          </p:cNvSpPr>
          <p:nvPr>
            <p:ph type="subTitle" idx="9"/>
          </p:nvPr>
        </p:nvSpPr>
        <p:spPr>
          <a:xfrm>
            <a:off x="7948607" y="1958959"/>
            <a:ext cx="3436400" cy="609600"/>
          </a:xfrm>
          <a:prstGeom prst="rect">
            <a:avLst/>
          </a:prstGeom>
        </p:spPr>
        <p:txBody>
          <a:bodyPr spcFirstLastPara="1" wrap="square" lIns="121900" tIns="121900" rIns="121900" bIns="121900" anchor="b" anchorCtr="0">
            <a:noAutofit/>
          </a:bodyPr>
          <a:lstStyle/>
          <a:p>
            <a:pPr marL="0" indent="0"/>
            <a:r>
              <a:rPr lang="en" dirty="0">
                <a:latin typeface="Times New Roman" panose="02020603050405020304" pitchFamily="18" charset="0"/>
                <a:cs typeface="Times New Roman" panose="02020603050405020304" pitchFamily="18" charset="0"/>
                <a:sym typeface="Ramabhadra"/>
              </a:rPr>
              <a:t>Memory Chip Module</a:t>
            </a:r>
            <a:endParaRPr dirty="0">
              <a:latin typeface="Times New Roman" panose="02020603050405020304" pitchFamily="18" charset="0"/>
              <a:cs typeface="Times New Roman" panose="02020603050405020304" pitchFamily="18" charset="0"/>
              <a:sym typeface="Ramabhadra"/>
            </a:endParaRPr>
          </a:p>
        </p:txBody>
      </p:sp>
      <p:sp>
        <p:nvSpPr>
          <p:cNvPr id="716" name="Google Shape;716;p46"/>
          <p:cNvSpPr txBox="1">
            <a:spLocks noGrp="1"/>
          </p:cNvSpPr>
          <p:nvPr>
            <p:ph type="subTitle" idx="5"/>
          </p:nvPr>
        </p:nvSpPr>
        <p:spPr>
          <a:xfrm>
            <a:off x="7948607" y="2483407"/>
            <a:ext cx="3292400" cy="1219200"/>
          </a:xfrm>
          <a:prstGeom prst="rect">
            <a:avLst/>
          </a:prstGeom>
          <a:ln>
            <a:solidFill>
              <a:schemeClr val="tx1"/>
            </a:solidFill>
          </a:ln>
        </p:spPr>
        <p:txBody>
          <a:bodyPr spcFirstLastPara="1" wrap="square" lIns="121900" tIns="121900" rIns="121900" bIns="121900" anchor="t" anchorCtr="0">
            <a:noAutofit/>
          </a:bodyPr>
          <a:lstStyle/>
          <a:p>
            <a:pPr marL="0" indent="0"/>
            <a:r>
              <a:rPr lang="en" sz="1600" dirty="0">
                <a:latin typeface="Times New Roman" panose="02020603050405020304" pitchFamily="18" charset="0"/>
                <a:cs typeface="Times New Roman" panose="02020603050405020304" pitchFamily="18" charset="0"/>
              </a:rPr>
              <a:t>It allows the ESP-32 board to use a bigger capacity storage device in order to host the website and store the necessary data generated</a:t>
            </a:r>
            <a:endParaRPr sz="1600" dirty="0">
              <a:latin typeface="Times New Roman" panose="02020603050405020304" pitchFamily="18" charset="0"/>
              <a:cs typeface="Times New Roman" panose="02020603050405020304" pitchFamily="18" charset="0"/>
            </a:endParaRPr>
          </a:p>
        </p:txBody>
      </p:sp>
      <p:sp>
        <p:nvSpPr>
          <p:cNvPr id="717" name="Google Shape;717;p46"/>
          <p:cNvSpPr txBox="1">
            <a:spLocks noGrp="1"/>
          </p:cNvSpPr>
          <p:nvPr>
            <p:ph type="subTitle" idx="6"/>
          </p:nvPr>
        </p:nvSpPr>
        <p:spPr>
          <a:xfrm>
            <a:off x="7948632" y="4516603"/>
            <a:ext cx="3292400" cy="1219200"/>
          </a:xfrm>
          <a:prstGeom prst="rect">
            <a:avLst/>
          </a:prstGeom>
          <a:ln>
            <a:solidFill>
              <a:schemeClr val="tx1"/>
            </a:solidFill>
          </a:ln>
        </p:spPr>
        <p:txBody>
          <a:bodyPr spcFirstLastPara="1" wrap="square" lIns="121900" tIns="121900" rIns="121900" bIns="121900" anchor="t" anchorCtr="0">
            <a:noAutofit/>
          </a:bodyPr>
          <a:lstStyle/>
          <a:p>
            <a:pPr marL="0" indent="0"/>
            <a:r>
              <a:rPr lang="en" sz="1600" dirty="0">
                <a:latin typeface="Times New Roman" panose="02020603050405020304" pitchFamily="18" charset="0"/>
                <a:cs typeface="Times New Roman" panose="02020603050405020304" pitchFamily="18" charset="0"/>
              </a:rPr>
              <a:t>Produces various sounds to indicate the status of the FASTOD module</a:t>
            </a:r>
            <a:endParaRPr sz="1600" dirty="0">
              <a:latin typeface="Times New Roman" panose="02020603050405020304" pitchFamily="18" charset="0"/>
              <a:cs typeface="Times New Roman" panose="02020603050405020304" pitchFamily="18" charset="0"/>
            </a:endParaRPr>
          </a:p>
        </p:txBody>
      </p:sp>
      <p:sp>
        <p:nvSpPr>
          <p:cNvPr id="718" name="Google Shape;718;p46"/>
          <p:cNvSpPr txBox="1">
            <a:spLocks noGrp="1"/>
          </p:cNvSpPr>
          <p:nvPr>
            <p:ph type="subTitle" idx="13"/>
          </p:nvPr>
        </p:nvSpPr>
        <p:spPr>
          <a:xfrm>
            <a:off x="950533" y="3995476"/>
            <a:ext cx="3292400" cy="609600"/>
          </a:xfrm>
          <a:prstGeom prst="rect">
            <a:avLst/>
          </a:prstGeom>
        </p:spPr>
        <p:txBody>
          <a:bodyPr spcFirstLastPara="1" wrap="square" lIns="121900" tIns="121900" rIns="121900" bIns="121900" anchor="b" anchorCtr="0">
            <a:noAutofit/>
          </a:bodyPr>
          <a:lstStyle/>
          <a:p>
            <a:pPr marL="0" indent="0"/>
            <a:r>
              <a:rPr lang="en" dirty="0">
                <a:latin typeface="Times New Roman" panose="02020603050405020304" pitchFamily="18" charset="0"/>
                <a:cs typeface="Times New Roman" panose="02020603050405020304" pitchFamily="18" charset="0"/>
                <a:sym typeface="Ramabhadra"/>
              </a:rPr>
              <a:t>Barrel Jack</a:t>
            </a:r>
            <a:endParaRPr dirty="0">
              <a:latin typeface="Times New Roman" panose="02020603050405020304" pitchFamily="18" charset="0"/>
              <a:cs typeface="Times New Roman" panose="02020603050405020304" pitchFamily="18" charset="0"/>
              <a:sym typeface="Ramabhadra"/>
            </a:endParaRPr>
          </a:p>
        </p:txBody>
      </p:sp>
      <p:sp>
        <p:nvSpPr>
          <p:cNvPr id="719" name="Google Shape;719;p46"/>
          <p:cNvSpPr txBox="1">
            <a:spLocks noGrp="1"/>
          </p:cNvSpPr>
          <p:nvPr>
            <p:ph type="subTitle" idx="14"/>
          </p:nvPr>
        </p:nvSpPr>
        <p:spPr>
          <a:xfrm>
            <a:off x="4375968" y="3995472"/>
            <a:ext cx="3436400" cy="609600"/>
          </a:xfrm>
          <a:prstGeom prst="rect">
            <a:avLst/>
          </a:prstGeom>
        </p:spPr>
        <p:txBody>
          <a:bodyPr spcFirstLastPara="1" wrap="square" lIns="121900" tIns="121900" rIns="121900" bIns="121900" anchor="b" anchorCtr="0">
            <a:noAutofit/>
          </a:bodyPr>
          <a:lstStyle/>
          <a:p>
            <a:pPr marL="0" indent="0"/>
            <a:r>
              <a:rPr lang="en" dirty="0">
                <a:latin typeface="Times New Roman" panose="02020603050405020304" pitchFamily="18" charset="0"/>
                <a:cs typeface="Times New Roman" panose="02020603050405020304" pitchFamily="18" charset="0"/>
                <a:sym typeface="Ramabhadra"/>
              </a:rPr>
              <a:t>Physical Buttons</a:t>
            </a:r>
            <a:endParaRPr dirty="0">
              <a:latin typeface="Times New Roman" panose="02020603050405020304" pitchFamily="18" charset="0"/>
              <a:cs typeface="Times New Roman" panose="02020603050405020304" pitchFamily="18" charset="0"/>
              <a:sym typeface="Ramabhadra"/>
            </a:endParaRPr>
          </a:p>
        </p:txBody>
      </p:sp>
      <p:sp>
        <p:nvSpPr>
          <p:cNvPr id="720" name="Google Shape;720;p46"/>
          <p:cNvSpPr txBox="1">
            <a:spLocks noGrp="1"/>
          </p:cNvSpPr>
          <p:nvPr>
            <p:ph type="subTitle" idx="15"/>
          </p:nvPr>
        </p:nvSpPr>
        <p:spPr>
          <a:xfrm>
            <a:off x="7948607" y="3995467"/>
            <a:ext cx="3292400" cy="609600"/>
          </a:xfrm>
          <a:prstGeom prst="rect">
            <a:avLst/>
          </a:prstGeom>
        </p:spPr>
        <p:txBody>
          <a:bodyPr spcFirstLastPara="1" wrap="square" lIns="121900" tIns="121900" rIns="121900" bIns="121900" anchor="b" anchorCtr="0">
            <a:noAutofit/>
          </a:bodyPr>
          <a:lstStyle/>
          <a:p>
            <a:pPr marL="0" indent="0"/>
            <a:r>
              <a:rPr lang="en" dirty="0">
                <a:latin typeface="Times New Roman" panose="02020603050405020304" pitchFamily="18" charset="0"/>
                <a:cs typeface="Times New Roman" panose="02020603050405020304" pitchFamily="18" charset="0"/>
                <a:sym typeface="Ramabhadra"/>
              </a:rPr>
              <a:t>Buzzer</a:t>
            </a:r>
            <a:endParaRPr dirty="0">
              <a:latin typeface="Times New Roman" panose="02020603050405020304" pitchFamily="18" charset="0"/>
              <a:cs typeface="Times New Roman" panose="02020603050405020304" pitchFamily="18" charset="0"/>
              <a:sym typeface="Ramabhadra"/>
            </a:endParaRPr>
          </a:p>
        </p:txBody>
      </p:sp>
      <p:sp>
        <p:nvSpPr>
          <p:cNvPr id="15" name="Google Shape;709;p46">
            <a:extLst>
              <a:ext uri="{FF2B5EF4-FFF2-40B4-BE49-F238E27FC236}">
                <a16:creationId xmlns:a16="http://schemas.microsoft.com/office/drawing/2014/main" id="{7578CDF4-7EB0-449B-A1C2-F8572ED52DC2}"/>
              </a:ext>
            </a:extLst>
          </p:cNvPr>
          <p:cNvSpPr txBox="1">
            <a:spLocks/>
          </p:cNvSpPr>
          <p:nvPr/>
        </p:nvSpPr>
        <p:spPr>
          <a:xfrm>
            <a:off x="950533" y="2483407"/>
            <a:ext cx="3292400" cy="1219200"/>
          </a:xfrm>
          <a:prstGeom prst="rect">
            <a:avLst/>
          </a:prstGeom>
          <a:noFill/>
          <a:ln>
            <a:solidFill>
              <a:schemeClr val="tx1"/>
            </a:solid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1pPr>
            <a:lvl2pPr marL="914400" marR="0" lvl="1" indent="-304800" algn="ctr" rtl="0">
              <a:lnSpc>
                <a:spcPct val="100000"/>
              </a:lnSpc>
              <a:spcBef>
                <a:spcPts val="0"/>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2pPr>
            <a:lvl3pPr marL="1371600" marR="0" lvl="2"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3pPr>
            <a:lvl4pPr marL="1828800" marR="0" lvl="3"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4pPr>
            <a:lvl5pPr marL="2286000" marR="0" lvl="4"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5pPr>
            <a:lvl6pPr marL="2743200" marR="0" lvl="5"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6pPr>
            <a:lvl7pPr marL="3200400" marR="0" lvl="6"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7pPr>
            <a:lvl8pPr marL="3657600" marR="0" lvl="7" indent="-304800" algn="ctr" rtl="0">
              <a:lnSpc>
                <a:spcPct val="100000"/>
              </a:lnSpc>
              <a:spcBef>
                <a:spcPts val="2133"/>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8pPr>
            <a:lvl9pPr marL="4114800" marR="0" lvl="8" indent="-304800" algn="ctr" rtl="0">
              <a:lnSpc>
                <a:spcPct val="100000"/>
              </a:lnSpc>
              <a:spcBef>
                <a:spcPts val="2133"/>
              </a:spcBef>
              <a:spcAft>
                <a:spcPts val="2133"/>
              </a:spcAft>
              <a:buClr>
                <a:schemeClr val="dk1"/>
              </a:buClr>
              <a:buSzPts val="1200"/>
              <a:buFont typeface="Asap"/>
              <a:buNone/>
              <a:defRPr sz="1200" b="0" i="0" u="none" strike="noStrike" cap="none">
                <a:solidFill>
                  <a:schemeClr val="dk1"/>
                </a:solidFill>
                <a:latin typeface="Asap"/>
                <a:ea typeface="Asap"/>
                <a:cs typeface="Asap"/>
                <a:sym typeface="Asap"/>
              </a:defRPr>
            </a:lvl9pPr>
          </a:lstStyle>
          <a:p>
            <a:pPr marL="0" indent="0"/>
            <a:r>
              <a:rPr lang="en-US" sz="1600" kern="0">
                <a:latin typeface="Times New Roman" panose="02020603050405020304" pitchFamily="18" charset="0"/>
                <a:cs typeface="Times New Roman" panose="02020603050405020304" pitchFamily="18" charset="0"/>
              </a:rPr>
              <a:t>The brains of the operation. It controls all the other components, stores the data and hosts the website in real-time</a:t>
            </a:r>
            <a:endParaRPr lang="en-US" sz="1600" kern="0" dirty="0">
              <a:latin typeface="Times New Roman" panose="02020603050405020304" pitchFamily="18" charset="0"/>
              <a:cs typeface="Times New Roman" panose="02020603050405020304" pitchFamily="18" charset="0"/>
            </a:endParaRPr>
          </a:p>
        </p:txBody>
      </p:sp>
    </p:spTree>
  </p:cSld>
  <p:clrMapOvr>
    <a:masterClrMapping/>
  </p:clrMapOvr>
  <p:transition spd="med">
    <p:pull/>
  </p:transition>
</p:sld>
</file>

<file path=ppt/theme/theme1.xml><?xml version="1.0" encoding="utf-8"?>
<a:theme xmlns:a="http://schemas.openxmlformats.org/drawingml/2006/main" name="Electronics Expert Portfolio by Slidesgo">
  <a:themeElements>
    <a:clrScheme name="Simple Light">
      <a:dk1>
        <a:srgbClr val="FFFFFF"/>
      </a:dk1>
      <a:lt1>
        <a:srgbClr val="000000"/>
      </a:lt1>
      <a:dk2>
        <a:srgbClr val="EFEFEF"/>
      </a:dk2>
      <a:lt2>
        <a:srgbClr val="999999"/>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Electronics Expert Portfolio by Slidesgo">
  <a:themeElements>
    <a:clrScheme name="Simple Light">
      <a:dk1>
        <a:srgbClr val="FFFFFF"/>
      </a:dk1>
      <a:lt1>
        <a:srgbClr val="000000"/>
      </a:lt1>
      <a:dk2>
        <a:srgbClr val="EFEFEF"/>
      </a:dk2>
      <a:lt2>
        <a:srgbClr val="999999"/>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223</TotalTime>
  <Words>820</Words>
  <Application>Microsoft Office PowerPoint</Application>
  <PresentationFormat>Widescreen</PresentationFormat>
  <Paragraphs>68</Paragraphs>
  <Slides>11</Slides>
  <Notes>11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11</vt:i4>
      </vt:variant>
    </vt:vector>
  </HeadingPairs>
  <TitlesOfParts>
    <vt:vector size="21" baseType="lpstr">
      <vt:lpstr>Arial</vt:lpstr>
      <vt:lpstr>Asap</vt:lpstr>
      <vt:lpstr>Calibri</vt:lpstr>
      <vt:lpstr>Nunito Light</vt:lpstr>
      <vt:lpstr>Open Sans</vt:lpstr>
      <vt:lpstr>Ramabhadra</vt:lpstr>
      <vt:lpstr>Symbol</vt:lpstr>
      <vt:lpstr>Times New Roman</vt:lpstr>
      <vt:lpstr>Electronics Expert Portfolio by Slidesgo</vt:lpstr>
      <vt:lpstr>1_Electronics Expert Portfolio by Slidesgo</vt:lpstr>
      <vt:lpstr>Food Automated Service Technology for Order and Delivery (FASTOD)</vt:lpstr>
      <vt:lpstr>What is FASTOD?</vt:lpstr>
      <vt:lpstr>How does FASTOD work?</vt:lpstr>
      <vt:lpstr>Working in Detail</vt:lpstr>
      <vt:lpstr>Working in Detail</vt:lpstr>
      <vt:lpstr>Working in Detail</vt:lpstr>
      <vt:lpstr>Schematic of the circuit board</vt:lpstr>
      <vt:lpstr>Sample Menu from Vendor</vt:lpstr>
      <vt:lpstr>Components and their functions</vt:lpstr>
      <vt:lpstr>Why use FASTOD?</vt:lpstr>
      <vt:lpstr>Future Scope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Food Automated Service Technology for Order and Delivery (FASTOD)</dc:title>
  <dc:creator>Satwik Basu</dc:creator>
  <cp:lastModifiedBy>Koustav Roy</cp:lastModifiedBy>
  <cp:revision>101</cp:revision>
  <dcterms:created xsi:type="dcterms:W3CDTF">2024-06-26T16:43:41Z</dcterms:created>
  <dcterms:modified xsi:type="dcterms:W3CDTF">2024-06-27T02:34:27Z</dcterms:modified>
</cp:coreProperties>
</file>

<file path=docProps/thumbnail.jpeg>
</file>